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21" Target="slides/slide16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slide" Id="rId22" Target="slides/slide1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" Id="rId23" Target="slides/slide1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" id="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" id="2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8" id="2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4" id="10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9" id="11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3" id="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4" id="13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5" id="1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0" id="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1" id="14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2" id="14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9" id="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0" id="1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1" id="1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8" id="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9" id="1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0" id="1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0.pn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07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1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10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08.pn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11.pn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09.pn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1.jp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05.pn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1.jpg"/><Relationship Type="http://schemas.openxmlformats.org/officeDocument/2006/relationships/image" Id="rId3" Target="../media/image04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1.jpg"/><Relationship Type="http://schemas.openxmlformats.org/officeDocument/2006/relationships/image" Id="rId3" Target="../media/image02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6.png"/><Relationship Type="http://schemas.openxmlformats.org/officeDocument/2006/relationships/image" Id="rId3" Target="../media/image03.png"/><Relationship Type="http://schemas.openxmlformats.org/officeDocument/2006/relationships/image" Id="rId5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Encuentro de OLPC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Claudia Urrea</a:t>
            </a:r>
          </a:p>
          <a:p>
            <a:pPr rtl="0" lvl="0">
              <a:buNone/>
            </a:pPr>
            <a:r>
              <a:rPr lang="en"/>
              <a:t>Julio 24 y 25 de 2012</a:t>
            </a:r>
          </a:p>
          <a:p>
            <a:pPr>
              <a:buNone/>
            </a:pPr>
            <a:r>
              <a:rPr lang="en"/>
              <a:t>Cambridge</a:t>
            </a:r>
          </a:p>
        </p:txBody>
      </p:sp>
      <p:sp>
        <p:nvSpPr>
          <p:cNvPr name="Shape 25" id="25"/>
          <p:cNvSpPr/>
          <p:nvPr/>
        </p:nvSpPr>
        <p:spPr>
          <a:xfrm>
            <a:off y="0" x="6019800"/>
            <a:ext cy="704850" cx="3124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91" id="91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92" id="92"/>
          <p:cNvSpPr/>
          <p:nvPr/>
        </p:nvSpPr>
        <p:spPr>
          <a:xfrm>
            <a:off y="1571300" x="1028700"/>
            <a:ext cy="4429125" cx="7429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93" id="93"/>
          <p:cNvSpPr txBox="1"/>
          <p:nvPr>
            <p:ph type="title" idx="2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Habla del proyecto, pero además de su experiencia y proceso... </a:t>
            </a:r>
          </a:p>
        </p:txBody>
      </p:sp>
      <p:sp>
        <p:nvSpPr>
          <p:cNvPr name="Shape 94" id="94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Meta datos... En qué consisten los proyectos?</a:t>
            </a:r>
          </a:p>
        </p:txBody>
      </p:sp>
      <p:sp>
        <p:nvSpPr>
          <p:cNvPr name="Shape 100" id="100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01" id="101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 txBox="1"/>
          <p:nvPr>
            <p:ph type="subTitle" idx="1"/>
          </p:nvPr>
        </p:nvSpPr>
        <p:spPr>
          <a:xfrm>
            <a:off y="4994944" x="685800"/>
            <a:ext cy="17319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algn="l" marL="457200" rtl="0" lvl="0">
              <a:lnSpc>
                <a:spcPct val="115000"/>
              </a:lnSpc>
              <a:buNone/>
            </a:pPr>
            <a:r>
              <a:rPr lang="en" sz="2400"/>
              <a:t>“activity count: 6</a:t>
            </a:r>
          </a:p>
          <a:p>
            <a:pPr indent="0" marR="457200" algn="l" marL="457200" rtl="0" lvl="0">
              <a:lnSpc>
                <a:spcPct val="115000"/>
              </a:lnSpc>
              <a:buNone/>
            </a:pPr>
            <a:r>
              <a:rPr lang="en" sz="2400"/>
              <a:t>turtle blocks: start, set xy, pen up, clean, set pen size, forward, right, back, left, pen down, arc”</a:t>
            </a:r>
          </a:p>
          <a:p>
            <a:r>
              <a:t/>
            </a:r>
          </a:p>
        </p:txBody>
      </p:sp>
      <p:sp>
        <p:nvSpPr>
          <p:cNvPr name="Shape 107" id="107"/>
          <p:cNvSpPr/>
          <p:nvPr/>
        </p:nvSpPr>
        <p:spPr>
          <a:xfrm>
            <a:off y="369374" x="1695457"/>
            <a:ext cy="4625570" cx="61674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08" id="108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14" id="114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15" id="115"/>
          <p:cNvSpPr/>
          <p:nvPr/>
        </p:nvSpPr>
        <p:spPr>
          <a:xfrm>
            <a:off y="207175" x="1321200"/>
            <a:ext cy="6443648" cx="667723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16" id="116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22" id="122"/>
          <p:cNvSpPr txBox="1"/>
          <p:nvPr>
            <p:ph type="subTitle" idx="1"/>
          </p:nvPr>
        </p:nvSpPr>
        <p:spPr>
          <a:xfrm>
            <a:off y="4721913" x="685800"/>
            <a:ext cy="18978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algn="l" marL="457200" rtl="0" lvl="0">
              <a:lnSpc>
                <a:spcPct val="115000"/>
              </a:lnSpc>
              <a:buNone/>
            </a:pPr>
            <a:r>
              <a:rPr lang="en" sz="2400"/>
              <a:t>“activity count: 4</a:t>
            </a:r>
          </a:p>
          <a:p>
            <a:pPr indent="0" marR="457200" algn="l" marL="457200" rtl="0" lvl="0">
              <a:lnSpc>
                <a:spcPct val="115000"/>
              </a:lnSpc>
              <a:buNone/>
            </a:pPr>
            <a:r>
              <a:rPr lang="en" sz="2400"/>
              <a:t>turtle blocks: start, clean, pen up, set xy, pen down, start fill, end fill, repeat, forward, right, set color, +, color”</a:t>
            </a:r>
          </a:p>
          <a:p>
            <a:r>
              <a:t/>
            </a:r>
          </a:p>
        </p:txBody>
      </p:sp>
      <p:sp>
        <p:nvSpPr>
          <p:cNvPr name="Shape 123" id="123"/>
          <p:cNvSpPr/>
          <p:nvPr/>
        </p:nvSpPr>
        <p:spPr>
          <a:xfrm>
            <a:off y="259344" x="1703924"/>
            <a:ext cy="4573793" cx="609715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24" id="124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30" id="130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31" id="131"/>
          <p:cNvSpPr/>
          <p:nvPr/>
        </p:nvSpPr>
        <p:spPr>
          <a:xfrm>
            <a:off y="108309" x="1914216"/>
            <a:ext cy="6641381" cx="578851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32" id="132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6" id="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7" id="137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Rúbricas</a:t>
            </a:r>
          </a:p>
        </p:txBody>
      </p:sp>
      <p:sp>
        <p:nvSpPr>
          <p:cNvPr name="Shape 138" id="13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39" id="139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3" id="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4" id="144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45" id="145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46" id="146"/>
          <p:cNvSpPr/>
          <p:nvPr/>
        </p:nvSpPr>
        <p:spPr>
          <a:xfrm>
            <a:off y="2022775" x="685800"/>
            <a:ext cy="4100977" cx="78782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47" id="147"/>
          <p:cNvSpPr txBox="1"/>
          <p:nvPr>
            <p:ph type="title" idx="2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Creación y Fluidez con la tecnología</a:t>
            </a:r>
          </a:p>
        </p:txBody>
      </p:sp>
      <p:sp>
        <p:nvSpPr>
          <p:cNvPr name="Shape 148" id="148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54" id="154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55" id="155"/>
          <p:cNvSpPr/>
          <p:nvPr/>
        </p:nvSpPr>
        <p:spPr>
          <a:xfrm>
            <a:off y="761604" x="3162175"/>
            <a:ext cy="5334791" cx="453669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56" id="156"/>
          <p:cNvSpPr txBox="1"/>
          <p:nvPr>
            <p:ph type="title" idx="2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TortugArte</a:t>
            </a:r>
          </a:p>
        </p:txBody>
      </p:sp>
      <p:sp>
        <p:nvSpPr>
          <p:cNvPr name="Shape 157" id="157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9" id="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" id="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Objetivos</a:t>
            </a:r>
          </a:p>
        </p:txBody>
      </p:sp>
      <p:sp>
        <p:nvSpPr>
          <p:cNvPr name="Shape 31" id="3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Conocerse y conocer el equipo de OLPC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Intercambiar nuevas ideas desde OLPC y entre los grupos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Recibir feedback 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Abrir un espacio de intercambio donde podamos pensar y definir acciones conjuntas para el próximo semestre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Fortalecer la comunidad </a:t>
            </a:r>
          </a:p>
        </p:txBody>
      </p:sp>
      <p:sp>
        <p:nvSpPr>
          <p:cNvPr name="Shape 32" id="32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Temas a tratar</a:t>
            </a:r>
          </a:p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Content: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Ejemplos 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Guias/manuales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Desarrollo profesional: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Talleres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Certificación (en linea/en sitio)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Seminarios/conferencias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Evaluación: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a diferentes niveles: niño(XO), maestro(XO/servidor), comunidad(Site)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Diferentes mecanismo: portafolio, metadata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Comunidad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Website online 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Chat and webinars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39" id="39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Temas a tratar</a:t>
            </a:r>
          </a:p>
        </p:txBody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Content: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 b="1">
                <a:solidFill>
                  <a:srgbClr val="222222"/>
                </a:solidFill>
              </a:rPr>
              <a:t>Ejemplos</a:t>
            </a:r>
            <a:r>
              <a:rPr lang="en" sz="1800">
                <a:solidFill>
                  <a:srgbClr val="222222"/>
                </a:solidFill>
              </a:rPr>
              <a:t> 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Guias/manuales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Desarrollo profesional: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Talleres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Certificación (en linea/en sitio)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Seminarios/conferencias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Evaluación: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 b="1">
                <a:solidFill>
                  <a:srgbClr val="222222"/>
                </a:solidFill>
              </a:rPr>
              <a:t>Diferentes niveles: niño(XO), maestro(XO/servidor), comunidad(Site)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 b="1">
                <a:solidFill>
                  <a:srgbClr val="222222"/>
                </a:solidFill>
              </a:rPr>
              <a:t>Diferentes mecanismo: portafolio, metadata</a:t>
            </a:r>
          </a:p>
          <a:p>
            <a:pPr indent="-381000" marL="4572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>
                <a:solidFill>
                  <a:srgbClr val="222222"/>
                </a:solidFill>
              </a:rPr>
              <a:t>Comunidad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Website online 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Arial"/>
              <a:buAutoNum type="alphaLcPeriod"/>
            </a:pPr>
            <a:r>
              <a:rPr lang="en" sz="1800">
                <a:solidFill>
                  <a:srgbClr val="222222"/>
                </a:solidFill>
              </a:rPr>
              <a:t>Chat and webinars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46" id="46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Agenda - día 1</a:t>
            </a:r>
          </a:p>
        </p:txBody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8:30 AM	Bienvenida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9:30 AM 	Actividad práctica y reflexión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11:30 AM Salida a Harvard Square – Almuerzo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1:00 PM 	Reunión con Fernando Reimers - Director, International Education Policy Program, de la Escuela de Educación de Harvard</a:t>
            </a:r>
          </a:p>
          <a:p>
            <a:pPr indent="18415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	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2:00 PM 	Regreso a las oficinas de OLPC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3:00 PM	Evaluación del Plan Ceibal 2011.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3:45 PM 	Avance del estudio de desarrollo de creatividad en los niños de Cacupeé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4:30 PM	Escalas de medición de habilidades cognitivas – update del trabajo de Sonora, Méjico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5:15 PM 	Reflexión y cierre del día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7:00 PM 	Cena - TBD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53" id="53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Agenda - día 2</a:t>
            </a:r>
          </a:p>
        </p:txBody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8:30 AM	Bienvenida, desayuno informal Nuevos modelos de evaluación para nuevos métodos de aprendizaje - 	Prof. Miguel Zapata, Universidad de Alcala.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9:30 AM 	Actividad práctica y reflexión, uso de Portafolio y Metadatos de las Actividades 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1:00 AM 	Almuerzo (Holmes school Project, Miami – Melissa Henríquez)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2:30 PM 	Hacia el futuro – OLPC, Sugar Labs y la comunidad (Desarrollo profesional y certificación, documentación de ejemplos y desarrollo de material de apoyo, evaluación, y otros), trabajo en grupos.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5:00 PM	Reflexión final</a:t>
            </a:r>
          </a:p>
          <a:p>
            <a:pPr indent="0" marL="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7:00 PM	Cena - libre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60" id="60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Ejemplos (Tortugarte)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Ejemplo dentro de un ejemplo (Walter)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Manual de Tortugarte (wiki)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222222"/>
                </a:solidFill>
              </a:rPr>
              <a:t>http://wiki.sugarlabs.org/go/Activities/Turtle_Art/Manual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222222"/>
                </a:solidFill>
              </a:rPr>
              <a:t>https://taatolpc.wikispaces.com/TurtleArtattheStart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Ejemplo/video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222222"/>
                </a:solidFill>
              </a:rPr>
              <a:t>http://wiki.sugarlabs.org/go/Turtle_Art_Projects</a:t>
            </a:r>
          </a:p>
        </p:txBody>
      </p:sp>
      <p:sp>
        <p:nvSpPr>
          <p:cNvPr name="Shape 67" id="67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Nombre del proyecto... 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4" id="74"/>
          <p:cNvSpPr/>
          <p:nvPr/>
        </p:nvSpPr>
        <p:spPr>
          <a:xfrm>
            <a:off y="1600200" x="738572"/>
            <a:ext cy="4370561" cx="76668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75" id="75"/>
          <p:cNvSpPr/>
          <p:nvPr/>
        </p:nvSpPr>
        <p:spPr>
          <a:xfrm>
            <a:off y="6098034" x="8405426"/>
            <a:ext cy="759965" cx="74151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81" id="81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82" id="82"/>
          <p:cNvSpPr/>
          <p:nvPr/>
        </p:nvSpPr>
        <p:spPr>
          <a:xfrm>
            <a:off y="1291069" x="685800"/>
            <a:ext cy="2366553" cx="4167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3" id="83"/>
          <p:cNvSpPr/>
          <p:nvPr/>
        </p:nvSpPr>
        <p:spPr>
          <a:xfrm>
            <a:off y="3657623" x="4384574"/>
            <a:ext cy="2417171" cx="40736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84" id="84"/>
          <p:cNvSpPr txBox="1"/>
          <p:nvPr>
            <p:ph type="title" idx="2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Experiencia personal haciendo el proyecto... </a:t>
            </a:r>
          </a:p>
        </p:txBody>
      </p:sp>
      <p:sp>
        <p:nvSpPr>
          <p:cNvPr name="Shape 85" id="85"/>
          <p:cNvSpPr/>
          <p:nvPr/>
        </p:nvSpPr>
        <p:spPr>
          <a:xfrm>
            <a:off y="6098034" x="8402489"/>
            <a:ext cy="759965" cx="74151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