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7" r:id="rId1"/>
    <p:sldMasterId id="2147483849" r:id="rId2"/>
    <p:sldMasterId id="2147483861" r:id="rId3"/>
  </p:sldMasterIdLst>
  <p:notesMasterIdLst>
    <p:notesMasterId r:id="rId34"/>
  </p:notesMasterIdLst>
  <p:sldIdLst>
    <p:sldId id="354" r:id="rId4"/>
    <p:sldId id="351" r:id="rId5"/>
    <p:sldId id="332" r:id="rId6"/>
    <p:sldId id="364" r:id="rId7"/>
    <p:sldId id="339" r:id="rId8"/>
    <p:sldId id="363" r:id="rId9"/>
    <p:sldId id="316" r:id="rId10"/>
    <p:sldId id="317" r:id="rId11"/>
    <p:sldId id="310" r:id="rId12"/>
    <p:sldId id="311" r:id="rId13"/>
    <p:sldId id="304" r:id="rId14"/>
    <p:sldId id="360" r:id="rId15"/>
    <p:sldId id="323" r:id="rId16"/>
    <p:sldId id="347" r:id="rId17"/>
    <p:sldId id="348" r:id="rId18"/>
    <p:sldId id="329" r:id="rId19"/>
    <p:sldId id="330" r:id="rId20"/>
    <p:sldId id="331" r:id="rId21"/>
    <p:sldId id="322" r:id="rId22"/>
    <p:sldId id="361" r:id="rId23"/>
    <p:sldId id="362" r:id="rId24"/>
    <p:sldId id="355" r:id="rId25"/>
    <p:sldId id="356" r:id="rId26"/>
    <p:sldId id="359" r:id="rId27"/>
    <p:sldId id="358" r:id="rId28"/>
    <p:sldId id="342" r:id="rId29"/>
    <p:sldId id="366" r:id="rId30"/>
    <p:sldId id="367" r:id="rId31"/>
    <p:sldId id="368" r:id="rId32"/>
    <p:sldId id="369" r:id="rId33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42" d="100"/>
          <a:sy n="42" d="100"/>
        </p:scale>
        <p:origin x="-34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8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4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D:\Prentaci&#243;n_FELIX_Garrido\Copia%20de%20Libro1_Ezer.xlsx" TargetMode="External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FranniaFZT\Documents\FRANNIA%20FZT\FUNDACION%20ZAMORA%20TERAN\Doc%20FZT\informes%20FZT\Resultados%202010\indicadores%20escuelas.xls" TargetMode="External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FranniaFZT\Documents\FRANNIA%20FZT\FUNDACION%20ZAMORA%20TERAN\Doc%20FZT\informes%20FZT\Resultados%202010\indicadores%20escuelas.xls" TargetMode="External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FranniaFZT\Documents\FRANNIA%20FZT\FUNDACION%20ZAMORA%20TERAN\Doc%20FZT\informes%20FZT\Resultados%202010\indicadores%20escuelas.xls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2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2009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Escuelas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2010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Escuelas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34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cat>
            <c:strRef>
              <c:f>Sheet1!$A$2</c:f>
              <c:strCache>
                <c:ptCount val="1"/>
                <c:pt idx="0">
                  <c:v>Escuelas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84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8706944"/>
        <c:axId val="78970880"/>
      </c:barChart>
      <c:catAx>
        <c:axId val="78706944"/>
        <c:scaling>
          <c:orientation val="minMax"/>
        </c:scaling>
        <c:delete val="1"/>
        <c:axPos val="b"/>
        <c:majorTickMark val="out"/>
        <c:minorTickMark val="none"/>
        <c:tickLblPos val="nextTo"/>
        <c:crossAx val="78970880"/>
        <c:crosses val="autoZero"/>
        <c:auto val="1"/>
        <c:lblAlgn val="ctr"/>
        <c:lblOffset val="100"/>
        <c:noMultiLvlLbl val="0"/>
      </c:catAx>
      <c:valAx>
        <c:axId val="7897088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870694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CO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000">
                <a:latin typeface="Cambria" pitchFamily="18" charset="0"/>
                <a:cs typeface="Times New Roman" pitchFamily="18" charset="0"/>
              </a:defRPr>
            </a:pPr>
            <a:r>
              <a:rPr lang="es-ES_tradnl" sz="2000">
                <a:latin typeface="Cambria" pitchFamily="18" charset="0"/>
                <a:cs typeface="Times New Roman" pitchFamily="18" charset="0"/>
              </a:rPr>
              <a:t>¿A</a:t>
            </a:r>
            <a:r>
              <a:rPr lang="es-ES_tradnl" sz="2000" baseline="0">
                <a:latin typeface="Cambria" pitchFamily="18" charset="0"/>
                <a:cs typeface="Times New Roman" pitchFamily="18" charset="0"/>
              </a:rPr>
              <a:t> quines enseñan a usar XO?</a:t>
            </a:r>
            <a:endParaRPr lang="es-ES_tradnl" sz="2000">
              <a:latin typeface="Cambria" pitchFamily="18" charset="0"/>
              <a:cs typeface="Times New Roman" pitchFamily="18" charset="0"/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txPr>
              <a:bodyPr/>
              <a:lstStyle/>
              <a:p>
                <a:pPr>
                  <a:defRPr b="1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es-CO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Hoja5!$A$3:$A$8</c:f>
              <c:strCache>
                <c:ptCount val="6"/>
                <c:pt idx="0">
                  <c:v>Padres</c:v>
                </c:pt>
                <c:pt idx="1">
                  <c:v>Hermanos</c:v>
                </c:pt>
                <c:pt idx="2">
                  <c:v>Tios</c:v>
                </c:pt>
                <c:pt idx="3">
                  <c:v>Abuelos</c:v>
                </c:pt>
                <c:pt idx="4">
                  <c:v>Primos</c:v>
                </c:pt>
                <c:pt idx="5">
                  <c:v>Vecinos</c:v>
                </c:pt>
              </c:strCache>
            </c:strRef>
          </c:cat>
          <c:val>
            <c:numRef>
              <c:f>Hoja5!$B$3:$B$8</c:f>
              <c:numCache>
                <c:formatCode>0%</c:formatCode>
                <c:ptCount val="6"/>
                <c:pt idx="0">
                  <c:v>0.64</c:v>
                </c:pt>
                <c:pt idx="1">
                  <c:v>0.5</c:v>
                </c:pt>
                <c:pt idx="2">
                  <c:v>0.39</c:v>
                </c:pt>
                <c:pt idx="3">
                  <c:v>0.19</c:v>
                </c:pt>
                <c:pt idx="4">
                  <c:v>0.11</c:v>
                </c:pt>
                <c:pt idx="5">
                  <c:v>0.16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860032"/>
        <c:axId val="77263232"/>
      </c:barChart>
      <c:catAx>
        <c:axId val="76860032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es-CO"/>
          </a:p>
        </c:txPr>
        <c:crossAx val="77263232"/>
        <c:crosses val="autoZero"/>
        <c:auto val="1"/>
        <c:lblAlgn val="ctr"/>
        <c:lblOffset val="100"/>
        <c:noMultiLvlLbl val="0"/>
      </c:catAx>
      <c:valAx>
        <c:axId val="77263232"/>
        <c:scaling>
          <c:orientation val="minMax"/>
        </c:scaling>
        <c:delete val="0"/>
        <c:axPos val="l"/>
        <c:majorGridlines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b="1">
                <a:latin typeface="Times New Roman" pitchFamily="18" charset="0"/>
                <a:cs typeface="Times New Roman" pitchFamily="18" charset="0"/>
              </a:defRPr>
            </a:pPr>
            <a:endParaRPr lang="es-CO"/>
          </a:p>
        </c:txPr>
        <c:crossAx val="7686003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v>Incremento de Matrícula</c:v>
          </c:tx>
          <c:invertIfNegative val="0"/>
          <c:dLbls>
            <c:dLbl>
              <c:idx val="0"/>
              <c:layout>
                <c:manualLayout>
                  <c:x val="2.69360316968516E-2"/>
                  <c:y val="-3.3542981368854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7138055469490299E-2"/>
                  <c:y val="-2.3480086958198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s-ES" sz="1800" b="1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'INCREMENTO MATRÍCULA'!$P$5:$P$6</c:f>
              <c:strCache>
                <c:ptCount val="2"/>
                <c:pt idx="0">
                  <c:v>2008-2009</c:v>
                </c:pt>
                <c:pt idx="1">
                  <c:v>2009-2010</c:v>
                </c:pt>
              </c:strCache>
            </c:strRef>
          </c:cat>
          <c:val>
            <c:numRef>
              <c:f>'INCREMENTO MATRÍCULA'!$Q$5:$Q$6</c:f>
              <c:numCache>
                <c:formatCode>0%</c:formatCode>
                <c:ptCount val="2"/>
                <c:pt idx="0">
                  <c:v>0.08</c:v>
                </c:pt>
                <c:pt idx="1">
                  <c:v>0.12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79896576"/>
        <c:axId val="79898112"/>
        <c:axId val="0"/>
      </c:bar3DChart>
      <c:catAx>
        <c:axId val="79896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s-ES" b="1"/>
            </a:pPr>
            <a:endParaRPr lang="es-CO"/>
          </a:p>
        </c:txPr>
        <c:crossAx val="79898112"/>
        <c:crosses val="autoZero"/>
        <c:auto val="1"/>
        <c:lblAlgn val="ctr"/>
        <c:lblOffset val="100"/>
        <c:tickMarkSkip val="1"/>
        <c:noMultiLvlLbl val="0"/>
      </c:catAx>
      <c:valAx>
        <c:axId val="7989811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txPr>
          <a:bodyPr/>
          <a:lstStyle/>
          <a:p>
            <a:pPr>
              <a:defRPr lang="es-ES"/>
            </a:pPr>
            <a:endParaRPr lang="es-CO"/>
          </a:p>
        </c:txPr>
        <c:crossAx val="79896576"/>
        <c:crosses val="autoZero"/>
        <c:crossBetween val="between"/>
      </c:valAx>
      <c:spPr>
        <a:solidFill>
          <a:sysClr val="window" lastClr="FFFFFF"/>
        </a:solidFill>
        <a:ln w="25400">
          <a:noFill/>
        </a:ln>
      </c:spPr>
    </c:plotArea>
    <c:legend>
      <c:legendPos val="b"/>
      <c:overlay val="0"/>
      <c:txPr>
        <a:bodyPr/>
        <a:lstStyle/>
        <a:p>
          <a:pPr>
            <a:defRPr lang="es-ES"/>
          </a:pPr>
          <a:endParaRPr lang="es-CO"/>
        </a:p>
      </c:txPr>
    </c:legend>
    <c:plotVisOnly val="1"/>
    <c:dispBlanksAs val="gap"/>
    <c:showDLblsOverMax val="0"/>
  </c:chart>
  <c:spPr>
    <a:noFill/>
    <a:ln w="25400" cap="flat" cmpd="sng" algn="ctr">
      <a:noFill/>
      <a:prstDash val="solid"/>
    </a:ln>
    <a:effectLst/>
  </c:spPr>
  <c:txPr>
    <a:bodyPr/>
    <a:lstStyle/>
    <a:p>
      <a:pPr>
        <a:defRPr sz="1400">
          <a:solidFill>
            <a:schemeClr val="dk1"/>
          </a:solidFill>
          <a:latin typeface="+mj-lt"/>
          <a:ea typeface="+mn-ea"/>
          <a:cs typeface="+mn-cs"/>
        </a:defRPr>
      </a:pPr>
      <a:endParaRPr lang="es-CO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DESERCIÓN!$B$25</c:f>
              <c:strCache>
                <c:ptCount val="1"/>
                <c:pt idx="0">
                  <c:v>INDICADORES DE DESERCIÓN ESTUDIANTIL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93685756240822E-2"/>
                  <c:y val="-2.9666250785454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5452765540871301E-2"/>
                  <c:y val="-3.29625008727275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1326480665687703E-2"/>
                  <c:y val="-2.966625078545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s-ES" sz="1800" b="1">
                    <a:latin typeface="+mj-lt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DESERCIÓN!$B$26:$B$28</c:f>
              <c:strCache>
                <c:ptCount val="3"/>
                <c:pt idx="0">
                  <c:v>Año 2008</c:v>
                </c:pt>
                <c:pt idx="1">
                  <c:v>Año 2009</c:v>
                </c:pt>
                <c:pt idx="2">
                  <c:v>Año 2010</c:v>
                </c:pt>
              </c:strCache>
            </c:strRef>
          </c:cat>
          <c:val>
            <c:numRef>
              <c:f>DESERCIÓN!$C$26:$C$28</c:f>
              <c:numCache>
                <c:formatCode>0%</c:formatCode>
                <c:ptCount val="3"/>
                <c:pt idx="0">
                  <c:v>0.08</c:v>
                </c:pt>
                <c:pt idx="1">
                  <c:v>0.05</c:v>
                </c:pt>
                <c:pt idx="2">
                  <c:v>0.04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9945728"/>
        <c:axId val="79947264"/>
        <c:axId val="0"/>
      </c:bar3DChart>
      <c:catAx>
        <c:axId val="799457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s-ES" sz="1200" b="1">
                <a:latin typeface="+mj-lt"/>
              </a:defRPr>
            </a:pPr>
            <a:endParaRPr lang="es-CO"/>
          </a:p>
        </c:txPr>
        <c:crossAx val="79947264"/>
        <c:crosses val="autoZero"/>
        <c:auto val="1"/>
        <c:lblAlgn val="ctr"/>
        <c:lblOffset val="100"/>
        <c:noMultiLvlLbl val="0"/>
      </c:catAx>
      <c:valAx>
        <c:axId val="7994726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799457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CO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29"/>
    </mc:Choice>
    <mc:Fallback>
      <c:style val="29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REPETICIÓN!$B$26</c:f>
              <c:strCache>
                <c:ptCount val="1"/>
                <c:pt idx="0">
                  <c:v>INDICADORES DE REPETICIÓN ESTUDIANTIL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8717948717948701E-2"/>
                  <c:y val="-2.4529124955887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3.0769230769230799E-2"/>
                  <c:y val="-3.1537446371855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6923076923077003E-2"/>
                  <c:y val="-3.1537446371855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s-ES" sz="1800"/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REPETICIÓN!$B$27:$B$29</c:f>
              <c:strCache>
                <c:ptCount val="3"/>
                <c:pt idx="0">
                  <c:v>Año 2008</c:v>
                </c:pt>
                <c:pt idx="1">
                  <c:v>Año 2009</c:v>
                </c:pt>
                <c:pt idx="2">
                  <c:v>Año 2010</c:v>
                </c:pt>
              </c:strCache>
            </c:strRef>
          </c:cat>
          <c:val>
            <c:numRef>
              <c:f>REPETICIÓN!$C$27:$C$29</c:f>
              <c:numCache>
                <c:formatCode>0%</c:formatCode>
                <c:ptCount val="3"/>
                <c:pt idx="0">
                  <c:v>0.05</c:v>
                </c:pt>
                <c:pt idx="1">
                  <c:v>0.04</c:v>
                </c:pt>
                <c:pt idx="2">
                  <c:v>0.03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3699968"/>
        <c:axId val="83734528"/>
        <c:axId val="0"/>
      </c:bar3DChart>
      <c:catAx>
        <c:axId val="8369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s-ES"/>
            </a:pPr>
            <a:endParaRPr lang="es-CO"/>
          </a:p>
        </c:txPr>
        <c:crossAx val="83734528"/>
        <c:crosses val="autoZero"/>
        <c:auto val="1"/>
        <c:lblAlgn val="ctr"/>
        <c:lblOffset val="100"/>
        <c:noMultiLvlLbl val="0"/>
      </c:catAx>
      <c:valAx>
        <c:axId val="83734528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836999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25400" cap="flat" cmpd="sng" algn="ctr">
      <a:noFill/>
      <a:prstDash val="solid"/>
    </a:ln>
    <a:effectLst/>
  </c:spPr>
  <c:txPr>
    <a:bodyPr/>
    <a:lstStyle/>
    <a:p>
      <a:pPr>
        <a:defRPr sz="1400" b="1">
          <a:solidFill>
            <a:schemeClr val="dk1"/>
          </a:solidFill>
          <a:latin typeface="+mj-lt"/>
          <a:ea typeface="+mn-ea"/>
          <a:cs typeface="+mn-cs"/>
        </a:defRPr>
      </a:pPr>
      <a:endParaRPr lang="es-CO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Entregadas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34</c:v>
                </c:pt>
                <c:pt idx="2">
                  <c:v>49</c:v>
                </c:pt>
                <c:pt idx="3">
                  <c:v>83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Proyección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3">
                  <c:v>60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79268096"/>
        <c:axId val="79273984"/>
        <c:axId val="0"/>
      </c:bar3DChart>
      <c:catAx>
        <c:axId val="7926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9273984"/>
        <c:crosses val="autoZero"/>
        <c:auto val="1"/>
        <c:lblAlgn val="ctr"/>
        <c:lblOffset val="100"/>
        <c:noMultiLvlLbl val="0"/>
      </c:catAx>
      <c:valAx>
        <c:axId val="792739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79268096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CO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19"/>
    </mc:Choice>
    <mc:Fallback>
      <c:style val="19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272785433070901"/>
          <c:y val="4.6249999999999999E-2"/>
          <c:w val="0.82852214566929105"/>
          <c:h val="0.7075979330708660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Entregados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800</c:v>
                </c:pt>
                <c:pt idx="1">
                  <c:v>11000</c:v>
                </c:pt>
                <c:pt idx="2">
                  <c:v>21000</c:v>
                </c:pt>
                <c:pt idx="3">
                  <c:v>25680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Proyección</c:v>
                </c:pt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3">
                  <c:v>15000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79329920"/>
        <c:axId val="79348096"/>
        <c:axId val="0"/>
      </c:bar3DChart>
      <c:catAx>
        <c:axId val="7932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79348096"/>
        <c:crosses val="autoZero"/>
        <c:auto val="1"/>
        <c:lblAlgn val="ctr"/>
        <c:lblOffset val="100"/>
        <c:noMultiLvlLbl val="0"/>
      </c:catAx>
      <c:valAx>
        <c:axId val="793480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79329920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CO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AC680A-E1CD-4769-81B2-CA4F458761F9}" type="doc">
      <dgm:prSet loTypeId="urn:microsoft.com/office/officeart/2005/8/layout/cycle5" loCatId="cycle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es-NI"/>
        </a:p>
      </dgm:t>
    </dgm:pt>
    <dgm:pt modelId="{501C2AFE-0837-4EB3-B0AB-67D02E801885}">
      <dgm:prSet phldrT="[Text]" custT="1"/>
      <dgm:spPr/>
      <dgm:t>
        <a:bodyPr/>
        <a:lstStyle/>
        <a:p>
          <a:r>
            <a:rPr lang="es-NI" sz="1600" b="1" dirty="0" smtClean="0"/>
            <a:t>Logística e Implementación</a:t>
          </a:r>
          <a:endParaRPr lang="es-NI" sz="1600" b="1" dirty="0"/>
        </a:p>
      </dgm:t>
    </dgm:pt>
    <dgm:pt modelId="{FCC80E9E-3BE9-4D3A-A324-903EAD4B05DC}" type="parTrans" cxnId="{AEE52962-5A3C-4AEE-AA18-62B0AEAE0623}">
      <dgm:prSet/>
      <dgm:spPr/>
      <dgm:t>
        <a:bodyPr/>
        <a:lstStyle/>
        <a:p>
          <a:endParaRPr lang="es-NI"/>
        </a:p>
      </dgm:t>
    </dgm:pt>
    <dgm:pt modelId="{EA50B22F-2833-40CD-964A-E4D87779EBBA}" type="sibTrans" cxnId="{AEE52962-5A3C-4AEE-AA18-62B0AEAE0623}">
      <dgm:prSet/>
      <dgm:spPr/>
      <dgm:t>
        <a:bodyPr/>
        <a:lstStyle/>
        <a:p>
          <a:endParaRPr lang="es-NI"/>
        </a:p>
      </dgm:t>
    </dgm:pt>
    <dgm:pt modelId="{AEB8B135-C051-4D42-8B8C-88A53364463F}">
      <dgm:prSet phldrT="[Text]" custT="1"/>
      <dgm:spPr/>
      <dgm:t>
        <a:bodyPr/>
        <a:lstStyle/>
        <a:p>
          <a:r>
            <a:rPr lang="es-NI" sz="1600" b="1" dirty="0" smtClean="0"/>
            <a:t>Formación Docente</a:t>
          </a:r>
          <a:endParaRPr lang="es-NI" sz="1600" b="1" dirty="0"/>
        </a:p>
      </dgm:t>
    </dgm:pt>
    <dgm:pt modelId="{3A80C1F6-2A84-40EB-92F7-4EA4720A48BB}" type="parTrans" cxnId="{61B44434-C676-4506-A4EC-7BD1FEDF17B0}">
      <dgm:prSet/>
      <dgm:spPr/>
      <dgm:t>
        <a:bodyPr/>
        <a:lstStyle/>
        <a:p>
          <a:endParaRPr lang="es-NI"/>
        </a:p>
      </dgm:t>
    </dgm:pt>
    <dgm:pt modelId="{C0800971-68CC-4D35-99EF-9D66F3049E66}" type="sibTrans" cxnId="{61B44434-C676-4506-A4EC-7BD1FEDF17B0}">
      <dgm:prSet/>
      <dgm:spPr/>
      <dgm:t>
        <a:bodyPr/>
        <a:lstStyle/>
        <a:p>
          <a:endParaRPr lang="es-NI"/>
        </a:p>
      </dgm:t>
    </dgm:pt>
    <dgm:pt modelId="{27B69957-6586-4AED-A91D-3509A2BAEC5E}">
      <dgm:prSet phldrT="[Text]" custT="1"/>
      <dgm:spPr/>
      <dgm:t>
        <a:bodyPr/>
        <a:lstStyle/>
        <a:p>
          <a:r>
            <a:rPr lang="es-NI" sz="1600" b="1" dirty="0" smtClean="0"/>
            <a:t>Mantenimiento y Soporte Técnico</a:t>
          </a:r>
          <a:endParaRPr lang="es-NI" sz="1600" b="1" dirty="0"/>
        </a:p>
      </dgm:t>
    </dgm:pt>
    <dgm:pt modelId="{E5500ADC-562C-434A-A99C-A020ABB61045}" type="parTrans" cxnId="{F2AAE837-34BA-4129-99F0-F9EDD023107B}">
      <dgm:prSet/>
      <dgm:spPr/>
      <dgm:t>
        <a:bodyPr/>
        <a:lstStyle/>
        <a:p>
          <a:endParaRPr lang="es-NI"/>
        </a:p>
      </dgm:t>
    </dgm:pt>
    <dgm:pt modelId="{E9FD3CAB-B65F-4F51-911F-3F803B0075F3}" type="sibTrans" cxnId="{F2AAE837-34BA-4129-99F0-F9EDD023107B}">
      <dgm:prSet/>
      <dgm:spPr/>
      <dgm:t>
        <a:bodyPr/>
        <a:lstStyle/>
        <a:p>
          <a:endParaRPr lang="es-NI"/>
        </a:p>
      </dgm:t>
    </dgm:pt>
    <dgm:pt modelId="{0BE4FE6D-685B-446B-ABEE-628BCF13903D}">
      <dgm:prSet phldrT="[Text]" custT="1"/>
      <dgm:spPr/>
      <dgm:t>
        <a:bodyPr/>
        <a:lstStyle/>
        <a:p>
          <a:r>
            <a:rPr lang="es-NI" sz="1600" b="1" dirty="0" smtClean="0"/>
            <a:t>Medición de Impacto</a:t>
          </a:r>
          <a:endParaRPr lang="es-NI" sz="1600" b="1" dirty="0"/>
        </a:p>
      </dgm:t>
    </dgm:pt>
    <dgm:pt modelId="{2FE42BBB-2CBA-41A3-B348-5689A8F80D3C}" type="parTrans" cxnId="{8DE8A4AC-D122-4DB1-8F74-8BC30FD323AA}">
      <dgm:prSet/>
      <dgm:spPr/>
      <dgm:t>
        <a:bodyPr/>
        <a:lstStyle/>
        <a:p>
          <a:endParaRPr lang="es-NI"/>
        </a:p>
      </dgm:t>
    </dgm:pt>
    <dgm:pt modelId="{5A5AEF30-634A-442D-B849-C64C481DA0E1}" type="sibTrans" cxnId="{8DE8A4AC-D122-4DB1-8F74-8BC30FD323AA}">
      <dgm:prSet/>
      <dgm:spPr/>
      <dgm:t>
        <a:bodyPr/>
        <a:lstStyle/>
        <a:p>
          <a:endParaRPr lang="es-NI"/>
        </a:p>
      </dgm:t>
    </dgm:pt>
    <dgm:pt modelId="{FF32BD63-26A2-4014-A3B8-610EB802F5D1}">
      <dgm:prSet phldrT="[Text]" custT="1"/>
      <dgm:spPr/>
      <dgm:t>
        <a:bodyPr/>
        <a:lstStyle/>
        <a:p>
          <a:r>
            <a:rPr lang="es-NI" sz="1600" b="1" dirty="0" smtClean="0"/>
            <a:t>Programa de Voluntariado</a:t>
          </a:r>
          <a:endParaRPr lang="es-NI" sz="1600" b="1" dirty="0"/>
        </a:p>
      </dgm:t>
    </dgm:pt>
    <dgm:pt modelId="{FA6EFEBB-5E72-4CD0-97FF-C37762B06C37}" type="parTrans" cxnId="{C61566C1-9E2D-4F7C-9263-39DAE872B5A7}">
      <dgm:prSet/>
      <dgm:spPr/>
      <dgm:t>
        <a:bodyPr/>
        <a:lstStyle/>
        <a:p>
          <a:endParaRPr lang="es-NI"/>
        </a:p>
      </dgm:t>
    </dgm:pt>
    <dgm:pt modelId="{16A0034D-E424-487F-AB8C-7B977ECA9BB8}" type="sibTrans" cxnId="{C61566C1-9E2D-4F7C-9263-39DAE872B5A7}">
      <dgm:prSet/>
      <dgm:spPr/>
      <dgm:t>
        <a:bodyPr/>
        <a:lstStyle/>
        <a:p>
          <a:endParaRPr lang="es-NI"/>
        </a:p>
      </dgm:t>
    </dgm:pt>
    <dgm:pt modelId="{DCF4A5B9-8B4F-4B13-8557-2044F3FC2BC6}" type="pres">
      <dgm:prSet presAssocID="{6AAC680A-E1CD-4769-81B2-CA4F458761F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NI"/>
        </a:p>
      </dgm:t>
    </dgm:pt>
    <dgm:pt modelId="{09FEE152-7C12-4051-8A04-F2FB3CE76915}" type="pres">
      <dgm:prSet presAssocID="{501C2AFE-0837-4EB3-B0AB-67D02E801885}" presName="node" presStyleLbl="node1" presStyleIdx="0" presStyleCnt="5" custScaleX="114217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C129E37C-AD33-4BEC-9A62-D0D2E05B8401}" type="pres">
      <dgm:prSet presAssocID="{501C2AFE-0837-4EB3-B0AB-67D02E801885}" presName="spNode" presStyleCnt="0"/>
      <dgm:spPr/>
    </dgm:pt>
    <dgm:pt modelId="{D9F2A65E-31D4-4686-927A-00C26013E0AD}" type="pres">
      <dgm:prSet presAssocID="{EA50B22F-2833-40CD-964A-E4D87779EBBA}" presName="sibTrans" presStyleLbl="sibTrans1D1" presStyleIdx="0" presStyleCnt="5"/>
      <dgm:spPr/>
      <dgm:t>
        <a:bodyPr/>
        <a:lstStyle/>
        <a:p>
          <a:endParaRPr lang="es-NI"/>
        </a:p>
      </dgm:t>
    </dgm:pt>
    <dgm:pt modelId="{701D0DCC-D47E-4D33-A803-04802C335972}" type="pres">
      <dgm:prSet presAssocID="{AEB8B135-C051-4D42-8B8C-88A53364463F}" presName="node" presStyleLbl="node1" presStyleIdx="1" presStyleCnt="5" custScaleX="114217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54DA2266-C892-4088-BF63-95E863717053}" type="pres">
      <dgm:prSet presAssocID="{AEB8B135-C051-4D42-8B8C-88A53364463F}" presName="spNode" presStyleCnt="0"/>
      <dgm:spPr/>
    </dgm:pt>
    <dgm:pt modelId="{FBD45155-159A-4393-A307-06B30FED0B91}" type="pres">
      <dgm:prSet presAssocID="{C0800971-68CC-4D35-99EF-9D66F3049E66}" presName="sibTrans" presStyleLbl="sibTrans1D1" presStyleIdx="1" presStyleCnt="5"/>
      <dgm:spPr/>
      <dgm:t>
        <a:bodyPr/>
        <a:lstStyle/>
        <a:p>
          <a:endParaRPr lang="es-NI"/>
        </a:p>
      </dgm:t>
    </dgm:pt>
    <dgm:pt modelId="{BD537C3A-BA26-491A-87B1-1D50147F1A33}" type="pres">
      <dgm:prSet presAssocID="{27B69957-6586-4AED-A91D-3509A2BAEC5E}" presName="node" presStyleLbl="node1" presStyleIdx="2" presStyleCnt="5" custScaleX="114217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BB752955-C8B0-46B2-BF38-B81F9C1D8560}" type="pres">
      <dgm:prSet presAssocID="{27B69957-6586-4AED-A91D-3509A2BAEC5E}" presName="spNode" presStyleCnt="0"/>
      <dgm:spPr/>
    </dgm:pt>
    <dgm:pt modelId="{0AF51975-64B4-47FA-A412-D80471163953}" type="pres">
      <dgm:prSet presAssocID="{E9FD3CAB-B65F-4F51-911F-3F803B0075F3}" presName="sibTrans" presStyleLbl="sibTrans1D1" presStyleIdx="2" presStyleCnt="5"/>
      <dgm:spPr/>
      <dgm:t>
        <a:bodyPr/>
        <a:lstStyle/>
        <a:p>
          <a:endParaRPr lang="es-NI"/>
        </a:p>
      </dgm:t>
    </dgm:pt>
    <dgm:pt modelId="{AB830C01-2CA2-4C20-B3D6-FD9E3C94B85B}" type="pres">
      <dgm:prSet presAssocID="{0BE4FE6D-685B-446B-ABEE-628BCF13903D}" presName="node" presStyleLbl="node1" presStyleIdx="3" presStyleCnt="5" custScaleX="114217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BB40BDC4-1D19-496B-A831-331546AF1C60}" type="pres">
      <dgm:prSet presAssocID="{0BE4FE6D-685B-446B-ABEE-628BCF13903D}" presName="spNode" presStyleCnt="0"/>
      <dgm:spPr/>
    </dgm:pt>
    <dgm:pt modelId="{B4A83CE7-CC87-4D8E-9AC9-0E7E4B76C940}" type="pres">
      <dgm:prSet presAssocID="{5A5AEF30-634A-442D-B849-C64C481DA0E1}" presName="sibTrans" presStyleLbl="sibTrans1D1" presStyleIdx="3" presStyleCnt="5"/>
      <dgm:spPr/>
      <dgm:t>
        <a:bodyPr/>
        <a:lstStyle/>
        <a:p>
          <a:endParaRPr lang="es-NI"/>
        </a:p>
      </dgm:t>
    </dgm:pt>
    <dgm:pt modelId="{4C1290B5-0EC6-4A29-BF09-FFE40B0DC41D}" type="pres">
      <dgm:prSet presAssocID="{FF32BD63-26A2-4014-A3B8-610EB802F5D1}" presName="node" presStyleLbl="node1" presStyleIdx="4" presStyleCnt="5" custScaleX="114217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B6144DF4-F5ED-4F89-BE38-7470A21B5C3D}" type="pres">
      <dgm:prSet presAssocID="{FF32BD63-26A2-4014-A3B8-610EB802F5D1}" presName="spNode" presStyleCnt="0"/>
      <dgm:spPr/>
    </dgm:pt>
    <dgm:pt modelId="{02E1622F-D9BF-49A7-9934-A6A356800321}" type="pres">
      <dgm:prSet presAssocID="{16A0034D-E424-487F-AB8C-7B977ECA9BB8}" presName="sibTrans" presStyleLbl="sibTrans1D1" presStyleIdx="4" presStyleCnt="5"/>
      <dgm:spPr/>
      <dgm:t>
        <a:bodyPr/>
        <a:lstStyle/>
        <a:p>
          <a:endParaRPr lang="es-NI"/>
        </a:p>
      </dgm:t>
    </dgm:pt>
  </dgm:ptLst>
  <dgm:cxnLst>
    <dgm:cxn modelId="{33694A08-6A7C-4DBB-85AB-CFFD10CECACE}" type="presOf" srcId="{C0800971-68CC-4D35-99EF-9D66F3049E66}" destId="{FBD45155-159A-4393-A307-06B30FED0B91}" srcOrd="0" destOrd="0" presId="urn:microsoft.com/office/officeart/2005/8/layout/cycle5"/>
    <dgm:cxn modelId="{3025E7BB-E197-422D-AC3E-2F3B042439A9}" type="presOf" srcId="{5A5AEF30-634A-442D-B849-C64C481DA0E1}" destId="{B4A83CE7-CC87-4D8E-9AC9-0E7E4B76C940}" srcOrd="0" destOrd="0" presId="urn:microsoft.com/office/officeart/2005/8/layout/cycle5"/>
    <dgm:cxn modelId="{9069580B-14E6-4170-ABEE-A0EBD195BFDC}" type="presOf" srcId="{AEB8B135-C051-4D42-8B8C-88A53364463F}" destId="{701D0DCC-D47E-4D33-A803-04802C335972}" srcOrd="0" destOrd="0" presId="urn:microsoft.com/office/officeart/2005/8/layout/cycle5"/>
    <dgm:cxn modelId="{F2AAE837-34BA-4129-99F0-F9EDD023107B}" srcId="{6AAC680A-E1CD-4769-81B2-CA4F458761F9}" destId="{27B69957-6586-4AED-A91D-3509A2BAEC5E}" srcOrd="2" destOrd="0" parTransId="{E5500ADC-562C-434A-A99C-A020ABB61045}" sibTransId="{E9FD3CAB-B65F-4F51-911F-3F803B0075F3}"/>
    <dgm:cxn modelId="{33F61E38-ED13-409B-90D9-986CD7D21547}" type="presOf" srcId="{501C2AFE-0837-4EB3-B0AB-67D02E801885}" destId="{09FEE152-7C12-4051-8A04-F2FB3CE76915}" srcOrd="0" destOrd="0" presId="urn:microsoft.com/office/officeart/2005/8/layout/cycle5"/>
    <dgm:cxn modelId="{AEE52962-5A3C-4AEE-AA18-62B0AEAE0623}" srcId="{6AAC680A-E1CD-4769-81B2-CA4F458761F9}" destId="{501C2AFE-0837-4EB3-B0AB-67D02E801885}" srcOrd="0" destOrd="0" parTransId="{FCC80E9E-3BE9-4D3A-A324-903EAD4B05DC}" sibTransId="{EA50B22F-2833-40CD-964A-E4D87779EBBA}"/>
    <dgm:cxn modelId="{154DF414-ABF2-4901-9CA5-A27E06578261}" type="presOf" srcId="{0BE4FE6D-685B-446B-ABEE-628BCF13903D}" destId="{AB830C01-2CA2-4C20-B3D6-FD9E3C94B85B}" srcOrd="0" destOrd="0" presId="urn:microsoft.com/office/officeart/2005/8/layout/cycle5"/>
    <dgm:cxn modelId="{CAF734BD-A955-4AAD-897B-09B2B452AA1A}" type="presOf" srcId="{E9FD3CAB-B65F-4F51-911F-3F803B0075F3}" destId="{0AF51975-64B4-47FA-A412-D80471163953}" srcOrd="0" destOrd="0" presId="urn:microsoft.com/office/officeart/2005/8/layout/cycle5"/>
    <dgm:cxn modelId="{9BC88E36-E371-455E-ADD3-DC22DF90C26E}" type="presOf" srcId="{16A0034D-E424-487F-AB8C-7B977ECA9BB8}" destId="{02E1622F-D9BF-49A7-9934-A6A356800321}" srcOrd="0" destOrd="0" presId="urn:microsoft.com/office/officeart/2005/8/layout/cycle5"/>
    <dgm:cxn modelId="{5C168CAE-5936-4FEE-AF41-E1FA58C61061}" type="presOf" srcId="{EA50B22F-2833-40CD-964A-E4D87779EBBA}" destId="{D9F2A65E-31D4-4686-927A-00C26013E0AD}" srcOrd="0" destOrd="0" presId="urn:microsoft.com/office/officeart/2005/8/layout/cycle5"/>
    <dgm:cxn modelId="{46D7FF3D-68C2-4F89-B0E2-EB4A3DD90331}" type="presOf" srcId="{6AAC680A-E1CD-4769-81B2-CA4F458761F9}" destId="{DCF4A5B9-8B4F-4B13-8557-2044F3FC2BC6}" srcOrd="0" destOrd="0" presId="urn:microsoft.com/office/officeart/2005/8/layout/cycle5"/>
    <dgm:cxn modelId="{8DE8A4AC-D122-4DB1-8F74-8BC30FD323AA}" srcId="{6AAC680A-E1CD-4769-81B2-CA4F458761F9}" destId="{0BE4FE6D-685B-446B-ABEE-628BCF13903D}" srcOrd="3" destOrd="0" parTransId="{2FE42BBB-2CBA-41A3-B348-5689A8F80D3C}" sibTransId="{5A5AEF30-634A-442D-B849-C64C481DA0E1}"/>
    <dgm:cxn modelId="{61B44434-C676-4506-A4EC-7BD1FEDF17B0}" srcId="{6AAC680A-E1CD-4769-81B2-CA4F458761F9}" destId="{AEB8B135-C051-4D42-8B8C-88A53364463F}" srcOrd="1" destOrd="0" parTransId="{3A80C1F6-2A84-40EB-92F7-4EA4720A48BB}" sibTransId="{C0800971-68CC-4D35-99EF-9D66F3049E66}"/>
    <dgm:cxn modelId="{C61566C1-9E2D-4F7C-9263-39DAE872B5A7}" srcId="{6AAC680A-E1CD-4769-81B2-CA4F458761F9}" destId="{FF32BD63-26A2-4014-A3B8-610EB802F5D1}" srcOrd="4" destOrd="0" parTransId="{FA6EFEBB-5E72-4CD0-97FF-C37762B06C37}" sibTransId="{16A0034D-E424-487F-AB8C-7B977ECA9BB8}"/>
    <dgm:cxn modelId="{F67E67F5-CCF2-498B-9945-4BAE8C5AD890}" type="presOf" srcId="{27B69957-6586-4AED-A91D-3509A2BAEC5E}" destId="{BD537C3A-BA26-491A-87B1-1D50147F1A33}" srcOrd="0" destOrd="0" presId="urn:microsoft.com/office/officeart/2005/8/layout/cycle5"/>
    <dgm:cxn modelId="{298EE7DD-5A47-42A8-801F-383623EB00F1}" type="presOf" srcId="{FF32BD63-26A2-4014-A3B8-610EB802F5D1}" destId="{4C1290B5-0EC6-4A29-BF09-FFE40B0DC41D}" srcOrd="0" destOrd="0" presId="urn:microsoft.com/office/officeart/2005/8/layout/cycle5"/>
    <dgm:cxn modelId="{AD7FC7F5-1EE6-4EE8-B244-7E407E7F8B77}" type="presParOf" srcId="{DCF4A5B9-8B4F-4B13-8557-2044F3FC2BC6}" destId="{09FEE152-7C12-4051-8A04-F2FB3CE76915}" srcOrd="0" destOrd="0" presId="urn:microsoft.com/office/officeart/2005/8/layout/cycle5"/>
    <dgm:cxn modelId="{35B5494E-901C-4313-BC3A-54B6323A8748}" type="presParOf" srcId="{DCF4A5B9-8B4F-4B13-8557-2044F3FC2BC6}" destId="{C129E37C-AD33-4BEC-9A62-D0D2E05B8401}" srcOrd="1" destOrd="0" presId="urn:microsoft.com/office/officeart/2005/8/layout/cycle5"/>
    <dgm:cxn modelId="{8E93F159-5C11-4676-89B9-206A6255B7C6}" type="presParOf" srcId="{DCF4A5B9-8B4F-4B13-8557-2044F3FC2BC6}" destId="{D9F2A65E-31D4-4686-927A-00C26013E0AD}" srcOrd="2" destOrd="0" presId="urn:microsoft.com/office/officeart/2005/8/layout/cycle5"/>
    <dgm:cxn modelId="{F1A5FAB2-F6D4-4C94-9FC8-1AA6AE78A400}" type="presParOf" srcId="{DCF4A5B9-8B4F-4B13-8557-2044F3FC2BC6}" destId="{701D0DCC-D47E-4D33-A803-04802C335972}" srcOrd="3" destOrd="0" presId="urn:microsoft.com/office/officeart/2005/8/layout/cycle5"/>
    <dgm:cxn modelId="{DE1816DB-3434-4F7A-A3C8-743FFDE521D5}" type="presParOf" srcId="{DCF4A5B9-8B4F-4B13-8557-2044F3FC2BC6}" destId="{54DA2266-C892-4088-BF63-95E863717053}" srcOrd="4" destOrd="0" presId="urn:microsoft.com/office/officeart/2005/8/layout/cycle5"/>
    <dgm:cxn modelId="{1E0E9BCA-37F2-4DCE-91DD-2AED7213A875}" type="presParOf" srcId="{DCF4A5B9-8B4F-4B13-8557-2044F3FC2BC6}" destId="{FBD45155-159A-4393-A307-06B30FED0B91}" srcOrd="5" destOrd="0" presId="urn:microsoft.com/office/officeart/2005/8/layout/cycle5"/>
    <dgm:cxn modelId="{AD3C9C52-8A20-4DB8-834A-62A963326F46}" type="presParOf" srcId="{DCF4A5B9-8B4F-4B13-8557-2044F3FC2BC6}" destId="{BD537C3A-BA26-491A-87B1-1D50147F1A33}" srcOrd="6" destOrd="0" presId="urn:microsoft.com/office/officeart/2005/8/layout/cycle5"/>
    <dgm:cxn modelId="{EF66EBAF-C224-4263-93DA-1F57B35D756A}" type="presParOf" srcId="{DCF4A5B9-8B4F-4B13-8557-2044F3FC2BC6}" destId="{BB752955-C8B0-46B2-BF38-B81F9C1D8560}" srcOrd="7" destOrd="0" presId="urn:microsoft.com/office/officeart/2005/8/layout/cycle5"/>
    <dgm:cxn modelId="{A8CDEB6E-553C-4951-AB5D-B694553BE311}" type="presParOf" srcId="{DCF4A5B9-8B4F-4B13-8557-2044F3FC2BC6}" destId="{0AF51975-64B4-47FA-A412-D80471163953}" srcOrd="8" destOrd="0" presId="urn:microsoft.com/office/officeart/2005/8/layout/cycle5"/>
    <dgm:cxn modelId="{5A023624-8BDE-482B-9342-C9AB400F2A18}" type="presParOf" srcId="{DCF4A5B9-8B4F-4B13-8557-2044F3FC2BC6}" destId="{AB830C01-2CA2-4C20-B3D6-FD9E3C94B85B}" srcOrd="9" destOrd="0" presId="urn:microsoft.com/office/officeart/2005/8/layout/cycle5"/>
    <dgm:cxn modelId="{83561401-15BE-497D-B06D-4525C018DC28}" type="presParOf" srcId="{DCF4A5B9-8B4F-4B13-8557-2044F3FC2BC6}" destId="{BB40BDC4-1D19-496B-A831-331546AF1C60}" srcOrd="10" destOrd="0" presId="urn:microsoft.com/office/officeart/2005/8/layout/cycle5"/>
    <dgm:cxn modelId="{65097E1D-F0C1-4A74-AD31-BC5CF732AA29}" type="presParOf" srcId="{DCF4A5B9-8B4F-4B13-8557-2044F3FC2BC6}" destId="{B4A83CE7-CC87-4D8E-9AC9-0E7E4B76C940}" srcOrd="11" destOrd="0" presId="urn:microsoft.com/office/officeart/2005/8/layout/cycle5"/>
    <dgm:cxn modelId="{26A7E06E-33C5-4679-B492-FC49D40CC1BF}" type="presParOf" srcId="{DCF4A5B9-8B4F-4B13-8557-2044F3FC2BC6}" destId="{4C1290B5-0EC6-4A29-BF09-FFE40B0DC41D}" srcOrd="12" destOrd="0" presId="urn:microsoft.com/office/officeart/2005/8/layout/cycle5"/>
    <dgm:cxn modelId="{EBD345E0-2B7B-47C7-BD1D-59C8B3DC8F4D}" type="presParOf" srcId="{DCF4A5B9-8B4F-4B13-8557-2044F3FC2BC6}" destId="{B6144DF4-F5ED-4F89-BE38-7470A21B5C3D}" srcOrd="13" destOrd="0" presId="urn:microsoft.com/office/officeart/2005/8/layout/cycle5"/>
    <dgm:cxn modelId="{B4D2AA09-CC76-4DB4-BD9A-0A52CAA22433}" type="presParOf" srcId="{DCF4A5B9-8B4F-4B13-8557-2044F3FC2BC6}" destId="{02E1622F-D9BF-49A7-9934-A6A356800321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DF7336-188A-4BFF-9E46-041F0B751EBC}" type="doc">
      <dgm:prSet loTypeId="urn:microsoft.com/office/officeart/2005/8/layout/hList9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NI"/>
        </a:p>
      </dgm:t>
    </dgm:pt>
    <dgm:pt modelId="{5709ADEA-071E-48F6-9351-A73AAFF364CF}">
      <dgm:prSet phldrT="[Text]"/>
      <dgm:spPr/>
      <dgm:t>
        <a:bodyPr/>
        <a:lstStyle/>
        <a:p>
          <a:endParaRPr lang="es-NI" dirty="0">
            <a:latin typeface="Franklin Gothic Book" pitchFamily="34" charset="0"/>
          </a:endParaRPr>
        </a:p>
      </dgm:t>
    </dgm:pt>
    <dgm:pt modelId="{59DF92AA-F14A-46EE-9761-4CDF939047E3}" type="parTrans" cxnId="{8AFCE310-1849-4796-887A-1923CBE93B0A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30DA7857-7B70-46C3-A1B1-B28CBE9866E0}" type="sibTrans" cxnId="{8AFCE310-1849-4796-887A-1923CBE93B0A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0ED81733-52FC-46BA-8283-975D28709073}">
      <dgm:prSet phldrT="[Text]"/>
      <dgm:spPr/>
      <dgm:t>
        <a:bodyPr/>
        <a:lstStyle/>
        <a:p>
          <a:pPr algn="ctr"/>
          <a:r>
            <a:rPr lang="es-NI" dirty="0" smtClean="0">
              <a:latin typeface="Franklin Gothic Book" pitchFamily="34" charset="0"/>
            </a:rPr>
            <a:t>84   Escuelas</a:t>
          </a:r>
          <a:endParaRPr lang="es-NI" dirty="0">
            <a:latin typeface="Franklin Gothic Book" pitchFamily="34" charset="0"/>
          </a:endParaRPr>
        </a:p>
      </dgm:t>
    </dgm:pt>
    <dgm:pt modelId="{CE2A9BFC-6999-4B2A-AFEE-03FBAEE92437}" type="parTrans" cxnId="{F329CC52-E465-42D1-84B1-AB9AEB883AC4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70A75706-4CFC-4366-8E16-F930DEDFDB0F}" type="sibTrans" cxnId="{F329CC52-E465-42D1-84B1-AB9AEB883AC4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6114FF0F-54A5-4590-BF7C-D438D02AAE4D}">
      <dgm:prSet phldrT="[Text]"/>
      <dgm:spPr/>
      <dgm:t>
        <a:bodyPr/>
        <a:lstStyle/>
        <a:p>
          <a:pPr algn="ctr"/>
          <a:r>
            <a:rPr lang="es-NI" dirty="0" smtClean="0">
              <a:latin typeface="Franklin Gothic Book" pitchFamily="34" charset="0"/>
            </a:rPr>
            <a:t>Atlántico: 17</a:t>
          </a:r>
        </a:p>
      </dgm:t>
    </dgm:pt>
    <dgm:pt modelId="{214A7786-E39D-4E6E-A7F1-D03BF2A57260}" type="parTrans" cxnId="{AAF683F4-1C4C-4A4D-932B-0D62ADACF95C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37444CCD-6EA3-48A2-8A93-729259AA78DF}" type="sibTrans" cxnId="{AAF683F4-1C4C-4A4D-932B-0D62ADACF95C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2B24AF11-94F3-4CF2-847B-9D3FA1E8F3C9}">
      <dgm:prSet phldrT="[Text]"/>
      <dgm:spPr/>
      <dgm:t>
        <a:bodyPr/>
        <a:lstStyle/>
        <a:p>
          <a:endParaRPr lang="es-NI" dirty="0">
            <a:latin typeface="Franklin Gothic Book" pitchFamily="34" charset="0"/>
          </a:endParaRPr>
        </a:p>
      </dgm:t>
    </dgm:pt>
    <dgm:pt modelId="{17C23267-C4BA-4816-B714-0E8A1BA3D386}" type="parTrans" cxnId="{4F0F73D5-8775-493B-A98A-6291356D6938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C3AEBF79-1DFF-454C-A102-44EECE405009}" type="sibTrans" cxnId="{4F0F73D5-8775-493B-A98A-6291356D6938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BFB83EE5-6167-41F6-8609-A818107289D7}">
      <dgm:prSet phldrT="[Text]"/>
      <dgm:spPr/>
      <dgm:t>
        <a:bodyPr/>
        <a:lstStyle/>
        <a:p>
          <a:pPr algn="ctr"/>
          <a:r>
            <a:rPr lang="es-NI" dirty="0" smtClean="0">
              <a:latin typeface="Franklin Gothic Book" pitchFamily="34" charset="0"/>
            </a:rPr>
            <a:t>25,680 Niñ@s</a:t>
          </a:r>
          <a:endParaRPr lang="es-NI" dirty="0">
            <a:latin typeface="Franklin Gothic Book" pitchFamily="34" charset="0"/>
          </a:endParaRPr>
        </a:p>
      </dgm:t>
    </dgm:pt>
    <dgm:pt modelId="{62DDF380-8598-4E21-8CAD-DE180840777A}" type="parTrans" cxnId="{06D1958A-F170-4462-9736-8E3D72B86FEA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E7C48F86-499F-4497-A9EC-2F10CA89700E}" type="sibTrans" cxnId="{06D1958A-F170-4462-9736-8E3D72B86FEA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D638A224-4DB2-430C-B113-B43FB75D86F7}">
      <dgm:prSet phldrT="[Text]"/>
      <dgm:spPr/>
      <dgm:t>
        <a:bodyPr/>
        <a:lstStyle/>
        <a:p>
          <a:pPr algn="ctr"/>
          <a:r>
            <a:rPr lang="es-NI" dirty="0" smtClean="0">
              <a:latin typeface="Franklin Gothic Book" pitchFamily="34" charset="0"/>
            </a:rPr>
            <a:t>Atlántico: 22%</a:t>
          </a:r>
          <a:endParaRPr lang="es-NI" dirty="0">
            <a:latin typeface="Franklin Gothic Book" pitchFamily="34" charset="0"/>
          </a:endParaRPr>
        </a:p>
      </dgm:t>
    </dgm:pt>
    <dgm:pt modelId="{2DE6F24D-DD57-4D11-BC6A-00F6846E866D}" type="parTrans" cxnId="{74D46253-1093-4CD3-8CF4-0D06092CD36E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FA960B31-DE09-4520-8AED-3921FBD2C84C}" type="sibTrans" cxnId="{74D46253-1093-4CD3-8CF4-0D06092CD36E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0A6F3CE1-FC74-4561-9384-263ADC679362}">
      <dgm:prSet phldrT="[Text]"/>
      <dgm:spPr/>
      <dgm:t>
        <a:bodyPr/>
        <a:lstStyle/>
        <a:p>
          <a:pPr algn="ctr"/>
          <a:r>
            <a:rPr lang="es-NI" dirty="0" smtClean="0">
              <a:latin typeface="Franklin Gothic Book" pitchFamily="34" charset="0"/>
            </a:rPr>
            <a:t>Atlántico: 203</a:t>
          </a:r>
          <a:endParaRPr lang="es-NI" dirty="0">
            <a:latin typeface="Franklin Gothic Book" pitchFamily="34" charset="0"/>
          </a:endParaRPr>
        </a:p>
      </dgm:t>
    </dgm:pt>
    <dgm:pt modelId="{02EF9E56-975E-4B3E-8FD1-4613DB4D4C14}" type="parTrans" cxnId="{D28AF87A-7A6A-46DA-9D40-7D89F5FDA327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F37E170B-033E-43E1-8619-45726B7AD5DC}" type="sibTrans" cxnId="{D28AF87A-7A6A-46DA-9D40-7D89F5FDA327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438C10D3-A63C-4155-902E-B2AC1C5DEF17}">
      <dgm:prSet phldrT="[Text]"/>
      <dgm:spPr/>
      <dgm:t>
        <a:bodyPr/>
        <a:lstStyle/>
        <a:p>
          <a:endParaRPr lang="es-NI" dirty="0">
            <a:latin typeface="Franklin Gothic Book" pitchFamily="34" charset="0"/>
          </a:endParaRPr>
        </a:p>
      </dgm:t>
    </dgm:pt>
    <dgm:pt modelId="{1F5B5AE8-DD68-4898-BC94-EAC097CBC55F}" type="parTrans" cxnId="{DE17FBE5-5F45-4920-927B-83B9C4E73C61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525EB42B-C2A9-40A2-A750-925C9A0BF6F1}" type="sibTrans" cxnId="{DE17FBE5-5F45-4920-927B-83B9C4E73C61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0A0473CD-20AB-47D0-893B-FB706C48E46E}">
      <dgm:prSet phldrT="[Text]"/>
      <dgm:spPr/>
      <dgm:t>
        <a:bodyPr/>
        <a:lstStyle/>
        <a:p>
          <a:r>
            <a:rPr lang="es-NI" dirty="0" smtClean="0">
              <a:latin typeface="Franklin Gothic Book" pitchFamily="34" charset="0"/>
            </a:rPr>
            <a:t>698</a:t>
          </a:r>
        </a:p>
        <a:p>
          <a:r>
            <a:rPr lang="es-NI" dirty="0" smtClean="0">
              <a:latin typeface="Franklin Gothic Book" pitchFamily="34" charset="0"/>
            </a:rPr>
            <a:t>Docentes</a:t>
          </a:r>
          <a:endParaRPr lang="es-NI" dirty="0">
            <a:latin typeface="Franklin Gothic Book" pitchFamily="34" charset="0"/>
          </a:endParaRPr>
        </a:p>
      </dgm:t>
    </dgm:pt>
    <dgm:pt modelId="{96CF843B-88A1-4835-8CDB-0629BA016156}" type="parTrans" cxnId="{5D8D4300-F03B-43F1-BC0B-4540534146C1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E7645307-707F-4A88-9D0A-A064DB334769}" type="sibTrans" cxnId="{5D8D4300-F03B-43F1-BC0B-4540534146C1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74BCD6F3-6D26-44F9-A4B5-48165A8A6A90}">
      <dgm:prSet phldrT="[Text]"/>
      <dgm:spPr/>
      <dgm:t>
        <a:bodyPr/>
        <a:lstStyle/>
        <a:p>
          <a:pPr algn="ctr"/>
          <a:r>
            <a:rPr lang="es-NI" dirty="0" smtClean="0">
              <a:latin typeface="Franklin Gothic Book" pitchFamily="34" charset="0"/>
            </a:rPr>
            <a:t>Pacífico: 67</a:t>
          </a:r>
        </a:p>
      </dgm:t>
    </dgm:pt>
    <dgm:pt modelId="{BAEC8265-236F-41CB-AAA6-CFECFA20039B}" type="parTrans" cxnId="{00BFC421-33CC-4BCC-9615-B2063B13470B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D5FD6855-20D0-4F51-AA74-8015C350DADA}" type="sibTrans" cxnId="{00BFC421-33CC-4BCC-9615-B2063B13470B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3EC9A432-D0B0-4742-956C-7678A31C6C4E}">
      <dgm:prSet phldrT="[Text]"/>
      <dgm:spPr/>
      <dgm:t>
        <a:bodyPr/>
        <a:lstStyle/>
        <a:p>
          <a:pPr algn="ctr"/>
          <a:r>
            <a:rPr lang="es-NI" dirty="0" smtClean="0">
              <a:latin typeface="Franklin Gothic Book" pitchFamily="34" charset="0"/>
            </a:rPr>
            <a:t>Pacífico: 78%</a:t>
          </a:r>
          <a:endParaRPr lang="es-NI" dirty="0">
            <a:latin typeface="Franklin Gothic Book" pitchFamily="34" charset="0"/>
          </a:endParaRPr>
        </a:p>
      </dgm:t>
    </dgm:pt>
    <dgm:pt modelId="{B27840FF-7549-4EB5-8642-F37CC3986229}" type="parTrans" cxnId="{80FE9E12-5453-49DA-9397-6A718FF2BA90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51EDB871-607B-4D76-8080-204E1A9FF691}" type="sibTrans" cxnId="{80FE9E12-5453-49DA-9397-6A718FF2BA90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4A0E095F-3DE1-478C-8573-844BE95C3152}">
      <dgm:prSet phldrT="[Text]"/>
      <dgm:spPr/>
      <dgm:t>
        <a:bodyPr/>
        <a:lstStyle/>
        <a:p>
          <a:pPr algn="ctr"/>
          <a:r>
            <a:rPr lang="es-NI" dirty="0" smtClean="0">
              <a:latin typeface="Franklin Gothic Book" pitchFamily="34" charset="0"/>
            </a:rPr>
            <a:t>Pacífico: 495</a:t>
          </a:r>
          <a:endParaRPr lang="es-NI" dirty="0">
            <a:latin typeface="Franklin Gothic Book" pitchFamily="34" charset="0"/>
          </a:endParaRPr>
        </a:p>
      </dgm:t>
    </dgm:pt>
    <dgm:pt modelId="{674BE3C7-F547-428D-860D-F9619E4BA403}" type="parTrans" cxnId="{F398A1B8-9C59-4D31-8524-4FF8EB751489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BE0E4A1A-BC91-4E30-BA0B-B829B2BC6B5E}" type="sibTrans" cxnId="{F398A1B8-9C59-4D31-8524-4FF8EB751489}">
      <dgm:prSet/>
      <dgm:spPr/>
      <dgm:t>
        <a:bodyPr/>
        <a:lstStyle/>
        <a:p>
          <a:endParaRPr lang="es-NI">
            <a:latin typeface="Franklin Gothic Book" pitchFamily="34" charset="0"/>
          </a:endParaRPr>
        </a:p>
      </dgm:t>
    </dgm:pt>
    <dgm:pt modelId="{9CB32193-B807-4000-9BDB-6AC926336AC2}" type="pres">
      <dgm:prSet presAssocID="{09DF7336-188A-4BFF-9E46-041F0B751EB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es-NI"/>
        </a:p>
      </dgm:t>
    </dgm:pt>
    <dgm:pt modelId="{51BD4306-33C1-43F5-BD66-26AD920283F6}" type="pres">
      <dgm:prSet presAssocID="{5709ADEA-071E-48F6-9351-A73AAFF364CF}" presName="posSpace" presStyleCnt="0"/>
      <dgm:spPr/>
    </dgm:pt>
    <dgm:pt modelId="{3CBD102C-1077-4F80-A513-E003BB359E8A}" type="pres">
      <dgm:prSet presAssocID="{5709ADEA-071E-48F6-9351-A73AAFF364CF}" presName="vertFlow" presStyleCnt="0"/>
      <dgm:spPr/>
    </dgm:pt>
    <dgm:pt modelId="{13C31FA4-665D-4328-8ABF-610B9C28B096}" type="pres">
      <dgm:prSet presAssocID="{5709ADEA-071E-48F6-9351-A73AAFF364CF}" presName="topSpace" presStyleCnt="0"/>
      <dgm:spPr/>
    </dgm:pt>
    <dgm:pt modelId="{69C82575-CA3D-43F9-BC90-A1182AD0E90F}" type="pres">
      <dgm:prSet presAssocID="{5709ADEA-071E-48F6-9351-A73AAFF364CF}" presName="firstComp" presStyleCnt="0"/>
      <dgm:spPr/>
    </dgm:pt>
    <dgm:pt modelId="{72B32C9D-CB3D-49FC-8F63-D33366217040}" type="pres">
      <dgm:prSet presAssocID="{5709ADEA-071E-48F6-9351-A73AAFF364CF}" presName="firstChild" presStyleLbl="bgAccFollowNode1" presStyleIdx="0" presStyleCnt="9"/>
      <dgm:spPr/>
      <dgm:t>
        <a:bodyPr/>
        <a:lstStyle/>
        <a:p>
          <a:endParaRPr lang="es-NI"/>
        </a:p>
      </dgm:t>
    </dgm:pt>
    <dgm:pt modelId="{941271F1-4C06-48E7-8D74-5109C8737799}" type="pres">
      <dgm:prSet presAssocID="{5709ADEA-071E-48F6-9351-A73AAFF364CF}" presName="firstChildTx" presStyleLbl="bgAccFollow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EFDFF4F3-8AC9-4503-AED2-8BCAE455A1A2}" type="pres">
      <dgm:prSet presAssocID="{6114FF0F-54A5-4590-BF7C-D438D02AAE4D}" presName="comp" presStyleCnt="0"/>
      <dgm:spPr/>
    </dgm:pt>
    <dgm:pt modelId="{2312920A-DDB1-485F-ADA8-5FA39CA7AF68}" type="pres">
      <dgm:prSet presAssocID="{6114FF0F-54A5-4590-BF7C-D438D02AAE4D}" presName="child" presStyleLbl="bgAccFollowNode1" presStyleIdx="1" presStyleCnt="9"/>
      <dgm:spPr/>
      <dgm:t>
        <a:bodyPr/>
        <a:lstStyle/>
        <a:p>
          <a:endParaRPr lang="es-NI"/>
        </a:p>
      </dgm:t>
    </dgm:pt>
    <dgm:pt modelId="{FB29D346-D4F6-4DBB-99CE-1025B0F17273}" type="pres">
      <dgm:prSet presAssocID="{6114FF0F-54A5-4590-BF7C-D438D02AAE4D}" presName="childTx" presStyleLbl="bgAccFollow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D99FFD1D-ADE6-43C5-9115-12185E4FF3E8}" type="pres">
      <dgm:prSet presAssocID="{74BCD6F3-6D26-44F9-A4B5-48165A8A6A90}" presName="comp" presStyleCnt="0"/>
      <dgm:spPr/>
    </dgm:pt>
    <dgm:pt modelId="{E7EDC11F-078E-46D5-9763-23D0935CE624}" type="pres">
      <dgm:prSet presAssocID="{74BCD6F3-6D26-44F9-A4B5-48165A8A6A90}" presName="child" presStyleLbl="bgAccFollowNode1" presStyleIdx="2" presStyleCnt="9"/>
      <dgm:spPr/>
      <dgm:t>
        <a:bodyPr/>
        <a:lstStyle/>
        <a:p>
          <a:endParaRPr lang="es-NI"/>
        </a:p>
      </dgm:t>
    </dgm:pt>
    <dgm:pt modelId="{806EDA77-A174-4158-B983-8B66DFFACAF5}" type="pres">
      <dgm:prSet presAssocID="{74BCD6F3-6D26-44F9-A4B5-48165A8A6A90}" presName="childTx" presStyleLbl="bgAccFollow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67A80CA9-CA20-4CA4-96A0-92E8EFF66E74}" type="pres">
      <dgm:prSet presAssocID="{5709ADEA-071E-48F6-9351-A73AAFF364CF}" presName="negSpace" presStyleCnt="0"/>
      <dgm:spPr/>
    </dgm:pt>
    <dgm:pt modelId="{61AA08D1-6DC5-4672-853D-AD9447DECDE3}" type="pres">
      <dgm:prSet presAssocID="{5709ADEA-071E-48F6-9351-A73AAFF364CF}" presName="circle" presStyleLbl="node1" presStyleIdx="0" presStyleCnt="3" custScaleX="61494" custScaleY="64966" custLinFactNeighborX="23097" custLinFactNeighborY="13593"/>
      <dgm:spPr/>
      <dgm:t>
        <a:bodyPr/>
        <a:lstStyle/>
        <a:p>
          <a:endParaRPr lang="es-NI"/>
        </a:p>
      </dgm:t>
    </dgm:pt>
    <dgm:pt modelId="{437E4F91-8811-42C7-85FA-61CA2507A69C}" type="pres">
      <dgm:prSet presAssocID="{30DA7857-7B70-46C3-A1B1-B28CBE9866E0}" presName="transSpace" presStyleCnt="0"/>
      <dgm:spPr/>
    </dgm:pt>
    <dgm:pt modelId="{3CF6A09E-A2F0-4F12-A663-C1E6D04104A4}" type="pres">
      <dgm:prSet presAssocID="{2B24AF11-94F3-4CF2-847B-9D3FA1E8F3C9}" presName="posSpace" presStyleCnt="0"/>
      <dgm:spPr/>
    </dgm:pt>
    <dgm:pt modelId="{75B42F7C-2E95-4472-83F8-2DE8664B5B0B}" type="pres">
      <dgm:prSet presAssocID="{2B24AF11-94F3-4CF2-847B-9D3FA1E8F3C9}" presName="vertFlow" presStyleCnt="0"/>
      <dgm:spPr/>
    </dgm:pt>
    <dgm:pt modelId="{834AE3E0-1D40-4605-92A3-9268ABB716E4}" type="pres">
      <dgm:prSet presAssocID="{2B24AF11-94F3-4CF2-847B-9D3FA1E8F3C9}" presName="topSpace" presStyleCnt="0"/>
      <dgm:spPr/>
    </dgm:pt>
    <dgm:pt modelId="{CA3EFE16-2C35-45D9-AB22-CE6A1333BAF3}" type="pres">
      <dgm:prSet presAssocID="{2B24AF11-94F3-4CF2-847B-9D3FA1E8F3C9}" presName="firstComp" presStyleCnt="0"/>
      <dgm:spPr/>
    </dgm:pt>
    <dgm:pt modelId="{B76F795B-9B25-426B-A7DA-50BB5A69D021}" type="pres">
      <dgm:prSet presAssocID="{2B24AF11-94F3-4CF2-847B-9D3FA1E8F3C9}" presName="firstChild" presStyleLbl="bgAccFollowNode1" presStyleIdx="3" presStyleCnt="9"/>
      <dgm:spPr/>
      <dgm:t>
        <a:bodyPr/>
        <a:lstStyle/>
        <a:p>
          <a:endParaRPr lang="es-NI"/>
        </a:p>
      </dgm:t>
    </dgm:pt>
    <dgm:pt modelId="{2EABAC21-B8DE-4765-893B-AD57C0BCE10D}" type="pres">
      <dgm:prSet presAssocID="{2B24AF11-94F3-4CF2-847B-9D3FA1E8F3C9}" presName="firstChildTx" presStyleLbl="bgAccFollow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BA22DB61-6C3C-4C28-9D2D-A52026F2BF9B}" type="pres">
      <dgm:prSet presAssocID="{D638A224-4DB2-430C-B113-B43FB75D86F7}" presName="comp" presStyleCnt="0"/>
      <dgm:spPr/>
    </dgm:pt>
    <dgm:pt modelId="{0106230C-E968-4334-98E5-67B39346C144}" type="pres">
      <dgm:prSet presAssocID="{D638A224-4DB2-430C-B113-B43FB75D86F7}" presName="child" presStyleLbl="bgAccFollowNode1" presStyleIdx="4" presStyleCnt="9"/>
      <dgm:spPr/>
      <dgm:t>
        <a:bodyPr/>
        <a:lstStyle/>
        <a:p>
          <a:endParaRPr lang="es-NI"/>
        </a:p>
      </dgm:t>
    </dgm:pt>
    <dgm:pt modelId="{F16C59D0-8400-4DAE-901B-A79C199815F6}" type="pres">
      <dgm:prSet presAssocID="{D638A224-4DB2-430C-B113-B43FB75D86F7}" presName="childTx" presStyleLbl="bgAccFollow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3896A481-DE0F-4423-B75D-F7315016D5A3}" type="pres">
      <dgm:prSet presAssocID="{3EC9A432-D0B0-4742-956C-7678A31C6C4E}" presName="comp" presStyleCnt="0"/>
      <dgm:spPr/>
    </dgm:pt>
    <dgm:pt modelId="{2BE3AC68-CE6C-427E-929D-2A777723384B}" type="pres">
      <dgm:prSet presAssocID="{3EC9A432-D0B0-4742-956C-7678A31C6C4E}" presName="child" presStyleLbl="bgAccFollowNode1" presStyleIdx="5" presStyleCnt="9"/>
      <dgm:spPr/>
      <dgm:t>
        <a:bodyPr/>
        <a:lstStyle/>
        <a:p>
          <a:endParaRPr lang="es-NI"/>
        </a:p>
      </dgm:t>
    </dgm:pt>
    <dgm:pt modelId="{2E7EED38-4D43-4E84-9F61-692D2B65C8BC}" type="pres">
      <dgm:prSet presAssocID="{3EC9A432-D0B0-4742-956C-7678A31C6C4E}" presName="childTx" presStyleLbl="bgAccFollow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26C60F36-7116-460C-A06F-FA4D66E3D7B3}" type="pres">
      <dgm:prSet presAssocID="{2B24AF11-94F3-4CF2-847B-9D3FA1E8F3C9}" presName="negSpace" presStyleCnt="0"/>
      <dgm:spPr/>
    </dgm:pt>
    <dgm:pt modelId="{C99CD1A3-1FB7-4149-8725-EA036A6B6A6C}" type="pres">
      <dgm:prSet presAssocID="{2B24AF11-94F3-4CF2-847B-9D3FA1E8F3C9}" presName="circle" presStyleLbl="node1" presStyleIdx="1" presStyleCnt="3" custScaleX="61494" custScaleY="64966" custLinFactNeighborX="23097" custLinFactNeighborY="13593"/>
      <dgm:spPr/>
      <dgm:t>
        <a:bodyPr/>
        <a:lstStyle/>
        <a:p>
          <a:endParaRPr lang="es-NI"/>
        </a:p>
      </dgm:t>
    </dgm:pt>
    <dgm:pt modelId="{566B4244-1AB2-410B-9ACB-26BA096306C6}" type="pres">
      <dgm:prSet presAssocID="{C3AEBF79-1DFF-454C-A102-44EECE405009}" presName="transSpace" presStyleCnt="0"/>
      <dgm:spPr/>
    </dgm:pt>
    <dgm:pt modelId="{46A5538F-74A0-4436-BF3A-63A954401799}" type="pres">
      <dgm:prSet presAssocID="{438C10D3-A63C-4155-902E-B2AC1C5DEF17}" presName="posSpace" presStyleCnt="0"/>
      <dgm:spPr/>
    </dgm:pt>
    <dgm:pt modelId="{EBD61763-50C3-40C3-ADC8-5E6898E5317B}" type="pres">
      <dgm:prSet presAssocID="{438C10D3-A63C-4155-902E-B2AC1C5DEF17}" presName="vertFlow" presStyleCnt="0"/>
      <dgm:spPr/>
    </dgm:pt>
    <dgm:pt modelId="{12E33F03-1A4D-4231-8BCA-951807008C66}" type="pres">
      <dgm:prSet presAssocID="{438C10D3-A63C-4155-902E-B2AC1C5DEF17}" presName="topSpace" presStyleCnt="0"/>
      <dgm:spPr/>
    </dgm:pt>
    <dgm:pt modelId="{DCCE277C-F76F-4237-92C9-90495DE98B3D}" type="pres">
      <dgm:prSet presAssocID="{438C10D3-A63C-4155-902E-B2AC1C5DEF17}" presName="firstComp" presStyleCnt="0"/>
      <dgm:spPr/>
    </dgm:pt>
    <dgm:pt modelId="{6ABFBE6C-C0A4-4E73-B1EF-D44E0AFE5ACF}" type="pres">
      <dgm:prSet presAssocID="{438C10D3-A63C-4155-902E-B2AC1C5DEF17}" presName="firstChild" presStyleLbl="bgAccFollowNode1" presStyleIdx="6" presStyleCnt="9"/>
      <dgm:spPr/>
      <dgm:t>
        <a:bodyPr/>
        <a:lstStyle/>
        <a:p>
          <a:endParaRPr lang="es-NI"/>
        </a:p>
      </dgm:t>
    </dgm:pt>
    <dgm:pt modelId="{EFFE5D4C-5CBB-4B08-B2C2-4B17780A57B9}" type="pres">
      <dgm:prSet presAssocID="{438C10D3-A63C-4155-902E-B2AC1C5DEF17}" presName="firstChildTx" presStyleLbl="bgAccFollow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933974A0-C553-4C6D-8A95-641D276F91CA}" type="pres">
      <dgm:prSet presAssocID="{0A6F3CE1-FC74-4561-9384-263ADC679362}" presName="comp" presStyleCnt="0"/>
      <dgm:spPr/>
    </dgm:pt>
    <dgm:pt modelId="{9916006D-21B9-42D5-ABF6-1BA68A45A779}" type="pres">
      <dgm:prSet presAssocID="{0A6F3CE1-FC74-4561-9384-263ADC679362}" presName="child" presStyleLbl="bgAccFollowNode1" presStyleIdx="7" presStyleCnt="9"/>
      <dgm:spPr/>
      <dgm:t>
        <a:bodyPr/>
        <a:lstStyle/>
        <a:p>
          <a:endParaRPr lang="es-NI"/>
        </a:p>
      </dgm:t>
    </dgm:pt>
    <dgm:pt modelId="{5994F8D5-2D4B-43DC-87B6-A99025BFACBF}" type="pres">
      <dgm:prSet presAssocID="{0A6F3CE1-FC74-4561-9384-263ADC679362}" presName="childTx" presStyleLbl="bgAccFollow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657514E2-4785-4139-AD8B-89CF852B9A67}" type="pres">
      <dgm:prSet presAssocID="{4A0E095F-3DE1-478C-8573-844BE95C3152}" presName="comp" presStyleCnt="0"/>
      <dgm:spPr/>
    </dgm:pt>
    <dgm:pt modelId="{A6A95CEB-3D1F-4305-9979-778556E7D978}" type="pres">
      <dgm:prSet presAssocID="{4A0E095F-3DE1-478C-8573-844BE95C3152}" presName="child" presStyleLbl="bgAccFollowNode1" presStyleIdx="8" presStyleCnt="9"/>
      <dgm:spPr/>
      <dgm:t>
        <a:bodyPr/>
        <a:lstStyle/>
        <a:p>
          <a:endParaRPr lang="es-NI"/>
        </a:p>
      </dgm:t>
    </dgm:pt>
    <dgm:pt modelId="{230634BC-BA7A-45FD-BFB3-81F667C71F0D}" type="pres">
      <dgm:prSet presAssocID="{4A0E095F-3DE1-478C-8573-844BE95C3152}" presName="childTx" presStyleLbl="bgAccFollow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4B531084-F05C-4659-A685-3C5B2872BEB7}" type="pres">
      <dgm:prSet presAssocID="{438C10D3-A63C-4155-902E-B2AC1C5DEF17}" presName="negSpace" presStyleCnt="0"/>
      <dgm:spPr/>
    </dgm:pt>
    <dgm:pt modelId="{CEDDB8C7-0023-4C7A-83B0-95BF189477FC}" type="pres">
      <dgm:prSet presAssocID="{438C10D3-A63C-4155-902E-B2AC1C5DEF17}" presName="circle" presStyleLbl="node1" presStyleIdx="2" presStyleCnt="3" custScaleX="61494" custScaleY="64966" custLinFactNeighborX="15062" custLinFactNeighborY="13593"/>
      <dgm:spPr/>
      <dgm:t>
        <a:bodyPr/>
        <a:lstStyle/>
        <a:p>
          <a:endParaRPr lang="es-NI"/>
        </a:p>
      </dgm:t>
    </dgm:pt>
  </dgm:ptLst>
  <dgm:cxnLst>
    <dgm:cxn modelId="{00BFC421-33CC-4BCC-9615-B2063B13470B}" srcId="{5709ADEA-071E-48F6-9351-A73AAFF364CF}" destId="{74BCD6F3-6D26-44F9-A4B5-48165A8A6A90}" srcOrd="2" destOrd="0" parTransId="{BAEC8265-236F-41CB-AAA6-CFECFA20039B}" sibTransId="{D5FD6855-20D0-4F51-AA74-8015C350DADA}"/>
    <dgm:cxn modelId="{5D8D4300-F03B-43F1-BC0B-4540534146C1}" srcId="{438C10D3-A63C-4155-902E-B2AC1C5DEF17}" destId="{0A0473CD-20AB-47D0-893B-FB706C48E46E}" srcOrd="0" destOrd="0" parTransId="{96CF843B-88A1-4835-8CDB-0629BA016156}" sibTransId="{E7645307-707F-4A88-9D0A-A064DB334769}"/>
    <dgm:cxn modelId="{0161B171-0FAC-40C4-95CB-24343EF2F70B}" type="presOf" srcId="{0A6F3CE1-FC74-4561-9384-263ADC679362}" destId="{9916006D-21B9-42D5-ABF6-1BA68A45A779}" srcOrd="0" destOrd="0" presId="urn:microsoft.com/office/officeart/2005/8/layout/hList9"/>
    <dgm:cxn modelId="{DE17FBE5-5F45-4920-927B-83B9C4E73C61}" srcId="{09DF7336-188A-4BFF-9E46-041F0B751EBC}" destId="{438C10D3-A63C-4155-902E-B2AC1C5DEF17}" srcOrd="2" destOrd="0" parTransId="{1F5B5AE8-DD68-4898-BC94-EAC097CBC55F}" sibTransId="{525EB42B-C2A9-40A2-A750-925C9A0BF6F1}"/>
    <dgm:cxn modelId="{AAF683F4-1C4C-4A4D-932B-0D62ADACF95C}" srcId="{5709ADEA-071E-48F6-9351-A73AAFF364CF}" destId="{6114FF0F-54A5-4590-BF7C-D438D02AAE4D}" srcOrd="1" destOrd="0" parTransId="{214A7786-E39D-4E6E-A7F1-D03BF2A57260}" sibTransId="{37444CCD-6EA3-48A2-8A93-729259AA78DF}"/>
    <dgm:cxn modelId="{F50A3264-10EA-494C-84FB-9F0A3486C3DF}" type="presOf" srcId="{74BCD6F3-6D26-44F9-A4B5-48165A8A6A90}" destId="{E7EDC11F-078E-46D5-9763-23D0935CE624}" srcOrd="0" destOrd="0" presId="urn:microsoft.com/office/officeart/2005/8/layout/hList9"/>
    <dgm:cxn modelId="{32404D22-4B75-400E-9C65-625B934F5C64}" type="presOf" srcId="{4A0E095F-3DE1-478C-8573-844BE95C3152}" destId="{A6A95CEB-3D1F-4305-9979-778556E7D978}" srcOrd="0" destOrd="0" presId="urn:microsoft.com/office/officeart/2005/8/layout/hList9"/>
    <dgm:cxn modelId="{A60E8FDA-DB02-41E5-9D26-F0AC7AE2D5D9}" type="presOf" srcId="{0ED81733-52FC-46BA-8283-975D28709073}" destId="{72B32C9D-CB3D-49FC-8F63-D33366217040}" srcOrd="0" destOrd="0" presId="urn:microsoft.com/office/officeart/2005/8/layout/hList9"/>
    <dgm:cxn modelId="{A98855F6-AAA3-4ECF-8088-9B6B4112F815}" type="presOf" srcId="{4A0E095F-3DE1-478C-8573-844BE95C3152}" destId="{230634BC-BA7A-45FD-BFB3-81F667C71F0D}" srcOrd="1" destOrd="0" presId="urn:microsoft.com/office/officeart/2005/8/layout/hList9"/>
    <dgm:cxn modelId="{80FE9E12-5453-49DA-9397-6A718FF2BA90}" srcId="{2B24AF11-94F3-4CF2-847B-9D3FA1E8F3C9}" destId="{3EC9A432-D0B0-4742-956C-7678A31C6C4E}" srcOrd="2" destOrd="0" parTransId="{B27840FF-7549-4EB5-8642-F37CC3986229}" sibTransId="{51EDB871-607B-4D76-8080-204E1A9FF691}"/>
    <dgm:cxn modelId="{4491CC54-CFD4-4216-944B-715E86A11E73}" type="presOf" srcId="{0A6F3CE1-FC74-4561-9384-263ADC679362}" destId="{5994F8D5-2D4B-43DC-87B6-A99025BFACBF}" srcOrd="1" destOrd="0" presId="urn:microsoft.com/office/officeart/2005/8/layout/hList9"/>
    <dgm:cxn modelId="{7DD3C85D-46A1-496F-8BC6-6FFCBE63106C}" type="presOf" srcId="{2B24AF11-94F3-4CF2-847B-9D3FA1E8F3C9}" destId="{C99CD1A3-1FB7-4149-8725-EA036A6B6A6C}" srcOrd="0" destOrd="0" presId="urn:microsoft.com/office/officeart/2005/8/layout/hList9"/>
    <dgm:cxn modelId="{9CD4F640-47A3-48E5-AAFB-DF01E03C093C}" type="presOf" srcId="{74BCD6F3-6D26-44F9-A4B5-48165A8A6A90}" destId="{806EDA77-A174-4158-B983-8B66DFFACAF5}" srcOrd="1" destOrd="0" presId="urn:microsoft.com/office/officeart/2005/8/layout/hList9"/>
    <dgm:cxn modelId="{9DC2CF85-D29F-4506-B5B2-0CC397D2FDE7}" type="presOf" srcId="{0ED81733-52FC-46BA-8283-975D28709073}" destId="{941271F1-4C06-48E7-8D74-5109C8737799}" srcOrd="1" destOrd="0" presId="urn:microsoft.com/office/officeart/2005/8/layout/hList9"/>
    <dgm:cxn modelId="{AD58FB67-F0D6-47B4-81BA-7CE4DDF203E8}" type="presOf" srcId="{09DF7336-188A-4BFF-9E46-041F0B751EBC}" destId="{9CB32193-B807-4000-9BDB-6AC926336AC2}" srcOrd="0" destOrd="0" presId="urn:microsoft.com/office/officeart/2005/8/layout/hList9"/>
    <dgm:cxn modelId="{3BA323F0-63C2-47EA-BEB9-EF5CEBC3C1CF}" type="presOf" srcId="{BFB83EE5-6167-41F6-8609-A818107289D7}" destId="{B76F795B-9B25-426B-A7DA-50BB5A69D021}" srcOrd="0" destOrd="0" presId="urn:microsoft.com/office/officeart/2005/8/layout/hList9"/>
    <dgm:cxn modelId="{8AFCE310-1849-4796-887A-1923CBE93B0A}" srcId="{09DF7336-188A-4BFF-9E46-041F0B751EBC}" destId="{5709ADEA-071E-48F6-9351-A73AAFF364CF}" srcOrd="0" destOrd="0" parTransId="{59DF92AA-F14A-46EE-9761-4CDF939047E3}" sibTransId="{30DA7857-7B70-46C3-A1B1-B28CBE9866E0}"/>
    <dgm:cxn modelId="{38B494CC-5DFB-40AE-9C13-1B4BC7767288}" type="presOf" srcId="{0A0473CD-20AB-47D0-893B-FB706C48E46E}" destId="{EFFE5D4C-5CBB-4B08-B2C2-4B17780A57B9}" srcOrd="1" destOrd="0" presId="urn:microsoft.com/office/officeart/2005/8/layout/hList9"/>
    <dgm:cxn modelId="{2CA59190-14C0-441F-935F-725477F0C032}" type="presOf" srcId="{3EC9A432-D0B0-4742-956C-7678A31C6C4E}" destId="{2BE3AC68-CE6C-427E-929D-2A777723384B}" srcOrd="0" destOrd="0" presId="urn:microsoft.com/office/officeart/2005/8/layout/hList9"/>
    <dgm:cxn modelId="{6E84C707-9AB0-4C18-AA3E-E9F1D173E9A4}" type="presOf" srcId="{6114FF0F-54A5-4590-BF7C-D438D02AAE4D}" destId="{2312920A-DDB1-485F-ADA8-5FA39CA7AF68}" srcOrd="0" destOrd="0" presId="urn:microsoft.com/office/officeart/2005/8/layout/hList9"/>
    <dgm:cxn modelId="{B2019741-54E6-4C80-B71F-6B60F18D417B}" type="presOf" srcId="{438C10D3-A63C-4155-902E-B2AC1C5DEF17}" destId="{CEDDB8C7-0023-4C7A-83B0-95BF189477FC}" srcOrd="0" destOrd="0" presId="urn:microsoft.com/office/officeart/2005/8/layout/hList9"/>
    <dgm:cxn modelId="{E18416F2-C552-4B08-ACC3-21F7646E5C8D}" type="presOf" srcId="{BFB83EE5-6167-41F6-8609-A818107289D7}" destId="{2EABAC21-B8DE-4765-893B-AD57C0BCE10D}" srcOrd="1" destOrd="0" presId="urn:microsoft.com/office/officeart/2005/8/layout/hList9"/>
    <dgm:cxn modelId="{F329CC52-E465-42D1-84B1-AB9AEB883AC4}" srcId="{5709ADEA-071E-48F6-9351-A73AAFF364CF}" destId="{0ED81733-52FC-46BA-8283-975D28709073}" srcOrd="0" destOrd="0" parTransId="{CE2A9BFC-6999-4B2A-AFEE-03FBAEE92437}" sibTransId="{70A75706-4CFC-4366-8E16-F930DEDFDB0F}"/>
    <dgm:cxn modelId="{F398A1B8-9C59-4D31-8524-4FF8EB751489}" srcId="{438C10D3-A63C-4155-902E-B2AC1C5DEF17}" destId="{4A0E095F-3DE1-478C-8573-844BE95C3152}" srcOrd="2" destOrd="0" parTransId="{674BE3C7-F547-428D-860D-F9619E4BA403}" sibTransId="{BE0E4A1A-BC91-4E30-BA0B-B829B2BC6B5E}"/>
    <dgm:cxn modelId="{7F4CAB9F-315A-47AE-BB90-AC30D55484B5}" type="presOf" srcId="{0A0473CD-20AB-47D0-893B-FB706C48E46E}" destId="{6ABFBE6C-C0A4-4E73-B1EF-D44E0AFE5ACF}" srcOrd="0" destOrd="0" presId="urn:microsoft.com/office/officeart/2005/8/layout/hList9"/>
    <dgm:cxn modelId="{B014B543-F5FF-4101-A38B-6A6B82C2A063}" type="presOf" srcId="{D638A224-4DB2-430C-B113-B43FB75D86F7}" destId="{F16C59D0-8400-4DAE-901B-A79C199815F6}" srcOrd="1" destOrd="0" presId="urn:microsoft.com/office/officeart/2005/8/layout/hList9"/>
    <dgm:cxn modelId="{06D1958A-F170-4462-9736-8E3D72B86FEA}" srcId="{2B24AF11-94F3-4CF2-847B-9D3FA1E8F3C9}" destId="{BFB83EE5-6167-41F6-8609-A818107289D7}" srcOrd="0" destOrd="0" parTransId="{62DDF380-8598-4E21-8CAD-DE180840777A}" sibTransId="{E7C48F86-499F-4497-A9EC-2F10CA89700E}"/>
    <dgm:cxn modelId="{D28AF87A-7A6A-46DA-9D40-7D89F5FDA327}" srcId="{438C10D3-A63C-4155-902E-B2AC1C5DEF17}" destId="{0A6F3CE1-FC74-4561-9384-263ADC679362}" srcOrd="1" destOrd="0" parTransId="{02EF9E56-975E-4B3E-8FD1-4613DB4D4C14}" sibTransId="{F37E170B-033E-43E1-8619-45726B7AD5DC}"/>
    <dgm:cxn modelId="{4F0F73D5-8775-493B-A98A-6291356D6938}" srcId="{09DF7336-188A-4BFF-9E46-041F0B751EBC}" destId="{2B24AF11-94F3-4CF2-847B-9D3FA1E8F3C9}" srcOrd="1" destOrd="0" parTransId="{17C23267-C4BA-4816-B714-0E8A1BA3D386}" sibTransId="{C3AEBF79-1DFF-454C-A102-44EECE405009}"/>
    <dgm:cxn modelId="{CF32EE07-F45B-44AD-995A-FC3570D11582}" type="presOf" srcId="{6114FF0F-54A5-4590-BF7C-D438D02AAE4D}" destId="{FB29D346-D4F6-4DBB-99CE-1025B0F17273}" srcOrd="1" destOrd="0" presId="urn:microsoft.com/office/officeart/2005/8/layout/hList9"/>
    <dgm:cxn modelId="{920AAB63-E12A-4E38-A763-63CBCF0718C3}" type="presOf" srcId="{5709ADEA-071E-48F6-9351-A73AAFF364CF}" destId="{61AA08D1-6DC5-4672-853D-AD9447DECDE3}" srcOrd="0" destOrd="0" presId="urn:microsoft.com/office/officeart/2005/8/layout/hList9"/>
    <dgm:cxn modelId="{816A17FD-2A75-4611-851C-1C7985F81023}" type="presOf" srcId="{D638A224-4DB2-430C-B113-B43FB75D86F7}" destId="{0106230C-E968-4334-98E5-67B39346C144}" srcOrd="0" destOrd="0" presId="urn:microsoft.com/office/officeart/2005/8/layout/hList9"/>
    <dgm:cxn modelId="{74D46253-1093-4CD3-8CF4-0D06092CD36E}" srcId="{2B24AF11-94F3-4CF2-847B-9D3FA1E8F3C9}" destId="{D638A224-4DB2-430C-B113-B43FB75D86F7}" srcOrd="1" destOrd="0" parTransId="{2DE6F24D-DD57-4D11-BC6A-00F6846E866D}" sibTransId="{FA960B31-DE09-4520-8AED-3921FBD2C84C}"/>
    <dgm:cxn modelId="{0642AB23-E0DA-4AEB-B800-F547CE715346}" type="presOf" srcId="{3EC9A432-D0B0-4742-956C-7678A31C6C4E}" destId="{2E7EED38-4D43-4E84-9F61-692D2B65C8BC}" srcOrd="1" destOrd="0" presId="urn:microsoft.com/office/officeart/2005/8/layout/hList9"/>
    <dgm:cxn modelId="{CE14C7DF-0FAB-49A0-A810-7D755189EDC5}" type="presParOf" srcId="{9CB32193-B807-4000-9BDB-6AC926336AC2}" destId="{51BD4306-33C1-43F5-BD66-26AD920283F6}" srcOrd="0" destOrd="0" presId="urn:microsoft.com/office/officeart/2005/8/layout/hList9"/>
    <dgm:cxn modelId="{9A30245C-09E8-4171-AB78-E8961EBAA68C}" type="presParOf" srcId="{9CB32193-B807-4000-9BDB-6AC926336AC2}" destId="{3CBD102C-1077-4F80-A513-E003BB359E8A}" srcOrd="1" destOrd="0" presId="urn:microsoft.com/office/officeart/2005/8/layout/hList9"/>
    <dgm:cxn modelId="{025D040F-D9A9-4E15-8418-C1ADA716B9BA}" type="presParOf" srcId="{3CBD102C-1077-4F80-A513-E003BB359E8A}" destId="{13C31FA4-665D-4328-8ABF-610B9C28B096}" srcOrd="0" destOrd="0" presId="urn:microsoft.com/office/officeart/2005/8/layout/hList9"/>
    <dgm:cxn modelId="{4B53B447-A14D-41B2-8A0A-33E6A8BE0C70}" type="presParOf" srcId="{3CBD102C-1077-4F80-A513-E003BB359E8A}" destId="{69C82575-CA3D-43F9-BC90-A1182AD0E90F}" srcOrd="1" destOrd="0" presId="urn:microsoft.com/office/officeart/2005/8/layout/hList9"/>
    <dgm:cxn modelId="{FA3D5D5D-10E5-4BF0-96A1-FC5BF5E5BD93}" type="presParOf" srcId="{69C82575-CA3D-43F9-BC90-A1182AD0E90F}" destId="{72B32C9D-CB3D-49FC-8F63-D33366217040}" srcOrd="0" destOrd="0" presId="urn:microsoft.com/office/officeart/2005/8/layout/hList9"/>
    <dgm:cxn modelId="{FA788960-D615-4B86-A5E1-8B2AB109E9EF}" type="presParOf" srcId="{69C82575-CA3D-43F9-BC90-A1182AD0E90F}" destId="{941271F1-4C06-48E7-8D74-5109C8737799}" srcOrd="1" destOrd="0" presId="urn:microsoft.com/office/officeart/2005/8/layout/hList9"/>
    <dgm:cxn modelId="{388EBF05-21BD-40A8-B6F6-41C2918B23CE}" type="presParOf" srcId="{3CBD102C-1077-4F80-A513-E003BB359E8A}" destId="{EFDFF4F3-8AC9-4503-AED2-8BCAE455A1A2}" srcOrd="2" destOrd="0" presId="urn:microsoft.com/office/officeart/2005/8/layout/hList9"/>
    <dgm:cxn modelId="{D553C5C1-C21D-498E-9F2D-790D63D3608D}" type="presParOf" srcId="{EFDFF4F3-8AC9-4503-AED2-8BCAE455A1A2}" destId="{2312920A-DDB1-485F-ADA8-5FA39CA7AF68}" srcOrd="0" destOrd="0" presId="urn:microsoft.com/office/officeart/2005/8/layout/hList9"/>
    <dgm:cxn modelId="{020A4A82-6A69-4A51-93E7-2F12180F42DE}" type="presParOf" srcId="{EFDFF4F3-8AC9-4503-AED2-8BCAE455A1A2}" destId="{FB29D346-D4F6-4DBB-99CE-1025B0F17273}" srcOrd="1" destOrd="0" presId="urn:microsoft.com/office/officeart/2005/8/layout/hList9"/>
    <dgm:cxn modelId="{1DAE9172-3361-4C68-A805-E7CE85E12A8E}" type="presParOf" srcId="{3CBD102C-1077-4F80-A513-E003BB359E8A}" destId="{D99FFD1D-ADE6-43C5-9115-12185E4FF3E8}" srcOrd="3" destOrd="0" presId="urn:microsoft.com/office/officeart/2005/8/layout/hList9"/>
    <dgm:cxn modelId="{7311E6D5-6664-4DC3-B275-02A4F4849264}" type="presParOf" srcId="{D99FFD1D-ADE6-43C5-9115-12185E4FF3E8}" destId="{E7EDC11F-078E-46D5-9763-23D0935CE624}" srcOrd="0" destOrd="0" presId="urn:microsoft.com/office/officeart/2005/8/layout/hList9"/>
    <dgm:cxn modelId="{53FC035F-6660-4412-9636-0BA473FEA360}" type="presParOf" srcId="{D99FFD1D-ADE6-43C5-9115-12185E4FF3E8}" destId="{806EDA77-A174-4158-B983-8B66DFFACAF5}" srcOrd="1" destOrd="0" presId="urn:microsoft.com/office/officeart/2005/8/layout/hList9"/>
    <dgm:cxn modelId="{F4196907-91D9-4544-95B0-1D480FA37FBD}" type="presParOf" srcId="{9CB32193-B807-4000-9BDB-6AC926336AC2}" destId="{67A80CA9-CA20-4CA4-96A0-92E8EFF66E74}" srcOrd="2" destOrd="0" presId="urn:microsoft.com/office/officeart/2005/8/layout/hList9"/>
    <dgm:cxn modelId="{BD6A43CF-E073-4BF1-8010-B9E71CA81ACF}" type="presParOf" srcId="{9CB32193-B807-4000-9BDB-6AC926336AC2}" destId="{61AA08D1-6DC5-4672-853D-AD9447DECDE3}" srcOrd="3" destOrd="0" presId="urn:microsoft.com/office/officeart/2005/8/layout/hList9"/>
    <dgm:cxn modelId="{A9FA272C-3B3A-42E2-8A86-6CF781740775}" type="presParOf" srcId="{9CB32193-B807-4000-9BDB-6AC926336AC2}" destId="{437E4F91-8811-42C7-85FA-61CA2507A69C}" srcOrd="4" destOrd="0" presId="urn:microsoft.com/office/officeart/2005/8/layout/hList9"/>
    <dgm:cxn modelId="{B5E54BD0-D764-46F4-8419-D5FA34EB1C78}" type="presParOf" srcId="{9CB32193-B807-4000-9BDB-6AC926336AC2}" destId="{3CF6A09E-A2F0-4F12-A663-C1E6D04104A4}" srcOrd="5" destOrd="0" presId="urn:microsoft.com/office/officeart/2005/8/layout/hList9"/>
    <dgm:cxn modelId="{30ADE58A-1DCA-46F9-8C45-5B33D9F682E4}" type="presParOf" srcId="{9CB32193-B807-4000-9BDB-6AC926336AC2}" destId="{75B42F7C-2E95-4472-83F8-2DE8664B5B0B}" srcOrd="6" destOrd="0" presId="urn:microsoft.com/office/officeart/2005/8/layout/hList9"/>
    <dgm:cxn modelId="{7E11762E-1F41-40F5-B847-687E3299D844}" type="presParOf" srcId="{75B42F7C-2E95-4472-83F8-2DE8664B5B0B}" destId="{834AE3E0-1D40-4605-92A3-9268ABB716E4}" srcOrd="0" destOrd="0" presId="urn:microsoft.com/office/officeart/2005/8/layout/hList9"/>
    <dgm:cxn modelId="{1D30B410-10A0-4757-BE0D-51FCE73677ED}" type="presParOf" srcId="{75B42F7C-2E95-4472-83F8-2DE8664B5B0B}" destId="{CA3EFE16-2C35-45D9-AB22-CE6A1333BAF3}" srcOrd="1" destOrd="0" presId="urn:microsoft.com/office/officeart/2005/8/layout/hList9"/>
    <dgm:cxn modelId="{54A60139-12F6-42D6-98B1-65081FAD71FA}" type="presParOf" srcId="{CA3EFE16-2C35-45D9-AB22-CE6A1333BAF3}" destId="{B76F795B-9B25-426B-A7DA-50BB5A69D021}" srcOrd="0" destOrd="0" presId="urn:microsoft.com/office/officeart/2005/8/layout/hList9"/>
    <dgm:cxn modelId="{010A4E5A-CDC4-40CF-A52A-A2D781B56E58}" type="presParOf" srcId="{CA3EFE16-2C35-45D9-AB22-CE6A1333BAF3}" destId="{2EABAC21-B8DE-4765-893B-AD57C0BCE10D}" srcOrd="1" destOrd="0" presId="urn:microsoft.com/office/officeart/2005/8/layout/hList9"/>
    <dgm:cxn modelId="{6CBC7707-303A-4218-B121-FD28DBCBAE9A}" type="presParOf" srcId="{75B42F7C-2E95-4472-83F8-2DE8664B5B0B}" destId="{BA22DB61-6C3C-4C28-9D2D-A52026F2BF9B}" srcOrd="2" destOrd="0" presId="urn:microsoft.com/office/officeart/2005/8/layout/hList9"/>
    <dgm:cxn modelId="{A4C4714E-DFC4-4FE9-AD30-C291A58CAA40}" type="presParOf" srcId="{BA22DB61-6C3C-4C28-9D2D-A52026F2BF9B}" destId="{0106230C-E968-4334-98E5-67B39346C144}" srcOrd="0" destOrd="0" presId="urn:microsoft.com/office/officeart/2005/8/layout/hList9"/>
    <dgm:cxn modelId="{225D80FA-6A00-4EA2-9802-1879BE179585}" type="presParOf" srcId="{BA22DB61-6C3C-4C28-9D2D-A52026F2BF9B}" destId="{F16C59D0-8400-4DAE-901B-A79C199815F6}" srcOrd="1" destOrd="0" presId="urn:microsoft.com/office/officeart/2005/8/layout/hList9"/>
    <dgm:cxn modelId="{9953384D-B6E5-4A48-82A5-034853F43875}" type="presParOf" srcId="{75B42F7C-2E95-4472-83F8-2DE8664B5B0B}" destId="{3896A481-DE0F-4423-B75D-F7315016D5A3}" srcOrd="3" destOrd="0" presId="urn:microsoft.com/office/officeart/2005/8/layout/hList9"/>
    <dgm:cxn modelId="{60E69F6C-C83B-4CA0-83EE-7129B0782749}" type="presParOf" srcId="{3896A481-DE0F-4423-B75D-F7315016D5A3}" destId="{2BE3AC68-CE6C-427E-929D-2A777723384B}" srcOrd="0" destOrd="0" presId="urn:microsoft.com/office/officeart/2005/8/layout/hList9"/>
    <dgm:cxn modelId="{8216CDFB-9C78-4083-B78D-62511255EE58}" type="presParOf" srcId="{3896A481-DE0F-4423-B75D-F7315016D5A3}" destId="{2E7EED38-4D43-4E84-9F61-692D2B65C8BC}" srcOrd="1" destOrd="0" presId="urn:microsoft.com/office/officeart/2005/8/layout/hList9"/>
    <dgm:cxn modelId="{E4DBAAAB-3093-4F54-841D-C5029F323EC7}" type="presParOf" srcId="{9CB32193-B807-4000-9BDB-6AC926336AC2}" destId="{26C60F36-7116-460C-A06F-FA4D66E3D7B3}" srcOrd="7" destOrd="0" presId="urn:microsoft.com/office/officeart/2005/8/layout/hList9"/>
    <dgm:cxn modelId="{343ABA19-ACDF-49BD-A18F-F44687D185B4}" type="presParOf" srcId="{9CB32193-B807-4000-9BDB-6AC926336AC2}" destId="{C99CD1A3-1FB7-4149-8725-EA036A6B6A6C}" srcOrd="8" destOrd="0" presId="urn:microsoft.com/office/officeart/2005/8/layout/hList9"/>
    <dgm:cxn modelId="{211E1DF5-2164-422A-98DA-942193F118DD}" type="presParOf" srcId="{9CB32193-B807-4000-9BDB-6AC926336AC2}" destId="{566B4244-1AB2-410B-9ACB-26BA096306C6}" srcOrd="9" destOrd="0" presId="urn:microsoft.com/office/officeart/2005/8/layout/hList9"/>
    <dgm:cxn modelId="{4946EDB8-C2E0-466A-A9A8-591864E46511}" type="presParOf" srcId="{9CB32193-B807-4000-9BDB-6AC926336AC2}" destId="{46A5538F-74A0-4436-BF3A-63A954401799}" srcOrd="10" destOrd="0" presId="urn:microsoft.com/office/officeart/2005/8/layout/hList9"/>
    <dgm:cxn modelId="{806A8EFD-C71F-451A-BC57-B06F60D89437}" type="presParOf" srcId="{9CB32193-B807-4000-9BDB-6AC926336AC2}" destId="{EBD61763-50C3-40C3-ADC8-5E6898E5317B}" srcOrd="11" destOrd="0" presId="urn:microsoft.com/office/officeart/2005/8/layout/hList9"/>
    <dgm:cxn modelId="{F9128F89-9063-4C8A-8988-8DF4DE4D0AC1}" type="presParOf" srcId="{EBD61763-50C3-40C3-ADC8-5E6898E5317B}" destId="{12E33F03-1A4D-4231-8BCA-951807008C66}" srcOrd="0" destOrd="0" presId="urn:microsoft.com/office/officeart/2005/8/layout/hList9"/>
    <dgm:cxn modelId="{C94E16BB-2C0A-4379-B7E2-8BB1EA2089FA}" type="presParOf" srcId="{EBD61763-50C3-40C3-ADC8-5E6898E5317B}" destId="{DCCE277C-F76F-4237-92C9-90495DE98B3D}" srcOrd="1" destOrd="0" presId="urn:microsoft.com/office/officeart/2005/8/layout/hList9"/>
    <dgm:cxn modelId="{4642B88C-9BF7-448A-9BD4-EE914B4DA1C5}" type="presParOf" srcId="{DCCE277C-F76F-4237-92C9-90495DE98B3D}" destId="{6ABFBE6C-C0A4-4E73-B1EF-D44E0AFE5ACF}" srcOrd="0" destOrd="0" presId="urn:microsoft.com/office/officeart/2005/8/layout/hList9"/>
    <dgm:cxn modelId="{BECA8AFC-D800-474F-846B-AD0BE9723CBE}" type="presParOf" srcId="{DCCE277C-F76F-4237-92C9-90495DE98B3D}" destId="{EFFE5D4C-5CBB-4B08-B2C2-4B17780A57B9}" srcOrd="1" destOrd="0" presId="urn:microsoft.com/office/officeart/2005/8/layout/hList9"/>
    <dgm:cxn modelId="{C77B32BA-A222-4A4D-B42E-296ADF2E8F86}" type="presParOf" srcId="{EBD61763-50C3-40C3-ADC8-5E6898E5317B}" destId="{933974A0-C553-4C6D-8A95-641D276F91CA}" srcOrd="2" destOrd="0" presId="urn:microsoft.com/office/officeart/2005/8/layout/hList9"/>
    <dgm:cxn modelId="{CA14C6C5-3C75-461C-927A-56D39727BAD5}" type="presParOf" srcId="{933974A0-C553-4C6D-8A95-641D276F91CA}" destId="{9916006D-21B9-42D5-ABF6-1BA68A45A779}" srcOrd="0" destOrd="0" presId="urn:microsoft.com/office/officeart/2005/8/layout/hList9"/>
    <dgm:cxn modelId="{E3B20A68-9C05-4F2E-94E1-9BCEC7DA3A29}" type="presParOf" srcId="{933974A0-C553-4C6D-8A95-641D276F91CA}" destId="{5994F8D5-2D4B-43DC-87B6-A99025BFACBF}" srcOrd="1" destOrd="0" presId="urn:microsoft.com/office/officeart/2005/8/layout/hList9"/>
    <dgm:cxn modelId="{A185CDA7-818A-4441-BCC5-FDEC3E2F7988}" type="presParOf" srcId="{EBD61763-50C3-40C3-ADC8-5E6898E5317B}" destId="{657514E2-4785-4139-AD8B-89CF852B9A67}" srcOrd="3" destOrd="0" presId="urn:microsoft.com/office/officeart/2005/8/layout/hList9"/>
    <dgm:cxn modelId="{907CB6F6-3ACD-4389-943E-48836C955703}" type="presParOf" srcId="{657514E2-4785-4139-AD8B-89CF852B9A67}" destId="{A6A95CEB-3D1F-4305-9979-778556E7D978}" srcOrd="0" destOrd="0" presId="urn:microsoft.com/office/officeart/2005/8/layout/hList9"/>
    <dgm:cxn modelId="{9899FEDF-A5F1-4817-8576-A7B0567ABAFC}" type="presParOf" srcId="{657514E2-4785-4139-AD8B-89CF852B9A67}" destId="{230634BC-BA7A-45FD-BFB3-81F667C71F0D}" srcOrd="1" destOrd="0" presId="urn:microsoft.com/office/officeart/2005/8/layout/hList9"/>
    <dgm:cxn modelId="{F4A5FC24-389A-416B-8064-4C9B63F9AE17}" type="presParOf" srcId="{9CB32193-B807-4000-9BDB-6AC926336AC2}" destId="{4B531084-F05C-4659-A685-3C5B2872BEB7}" srcOrd="12" destOrd="0" presId="urn:microsoft.com/office/officeart/2005/8/layout/hList9"/>
    <dgm:cxn modelId="{CDA109BF-00F9-4B3F-9E82-69D9A837F750}" type="presParOf" srcId="{9CB32193-B807-4000-9BDB-6AC926336AC2}" destId="{CEDDB8C7-0023-4C7A-83B0-95BF189477FC}" srcOrd="13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9067FB2-6A01-4A10-B91C-55A61E97F01E}" type="doc">
      <dgm:prSet loTypeId="urn:microsoft.com/office/officeart/2005/8/layout/lProcess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NI"/>
        </a:p>
      </dgm:t>
    </dgm:pt>
    <dgm:pt modelId="{63716CC8-8831-4807-AAE4-4D94901B4181}">
      <dgm:prSet phldrT="[Text]"/>
      <dgm:spPr/>
      <dgm:t>
        <a:bodyPr/>
        <a:lstStyle/>
        <a:p>
          <a:r>
            <a:rPr lang="es-NI" noProof="0" dirty="0" smtClean="0"/>
            <a:t>Directores</a:t>
          </a:r>
          <a:endParaRPr lang="es-NI" noProof="0" dirty="0"/>
        </a:p>
      </dgm:t>
    </dgm:pt>
    <dgm:pt modelId="{B0AD3126-8984-4ACE-BD86-0E5575AEA3AC}" type="parTrans" cxnId="{5422AF57-5000-4E0F-A63E-D37B360CD846}">
      <dgm:prSet/>
      <dgm:spPr/>
      <dgm:t>
        <a:bodyPr/>
        <a:lstStyle/>
        <a:p>
          <a:endParaRPr lang="es-NI"/>
        </a:p>
      </dgm:t>
    </dgm:pt>
    <dgm:pt modelId="{7CD54866-34D5-4AEE-A16F-D4773C270AF3}" type="sibTrans" cxnId="{5422AF57-5000-4E0F-A63E-D37B360CD846}">
      <dgm:prSet/>
      <dgm:spPr/>
      <dgm:t>
        <a:bodyPr/>
        <a:lstStyle/>
        <a:p>
          <a:endParaRPr lang="es-NI"/>
        </a:p>
      </dgm:t>
    </dgm:pt>
    <dgm:pt modelId="{9CB88A60-316A-4664-9E80-B3B29D06C219}">
      <dgm:prSet phldrT="[Text]"/>
      <dgm:spPr/>
      <dgm:t>
        <a:bodyPr/>
        <a:lstStyle/>
        <a:p>
          <a:r>
            <a:rPr lang="es-NI" dirty="0" smtClean="0"/>
            <a:t>Mayor Retención Escolar</a:t>
          </a:r>
          <a:endParaRPr lang="es-NI" dirty="0"/>
        </a:p>
      </dgm:t>
    </dgm:pt>
    <dgm:pt modelId="{C6F807C0-21B8-499F-8185-2F18F0F550CE}" type="parTrans" cxnId="{3A73B1F5-A4F2-428F-BE7F-E2819E88570C}">
      <dgm:prSet/>
      <dgm:spPr/>
      <dgm:t>
        <a:bodyPr/>
        <a:lstStyle/>
        <a:p>
          <a:endParaRPr lang="es-NI"/>
        </a:p>
      </dgm:t>
    </dgm:pt>
    <dgm:pt modelId="{56DC1958-A92B-42B2-B34A-575C76362536}" type="sibTrans" cxnId="{3A73B1F5-A4F2-428F-BE7F-E2819E88570C}">
      <dgm:prSet/>
      <dgm:spPr/>
      <dgm:t>
        <a:bodyPr/>
        <a:lstStyle/>
        <a:p>
          <a:endParaRPr lang="es-NI"/>
        </a:p>
      </dgm:t>
    </dgm:pt>
    <dgm:pt modelId="{8B51B74A-EE89-4F00-AFB9-85DA1F25D8D6}">
      <dgm:prSet phldrT="[Text]"/>
      <dgm:spPr/>
      <dgm:t>
        <a:bodyPr/>
        <a:lstStyle/>
        <a:p>
          <a:r>
            <a:rPr lang="es-NI" dirty="0" smtClean="0"/>
            <a:t>Mayor interés y motivación</a:t>
          </a:r>
          <a:endParaRPr lang="es-NI" dirty="0"/>
        </a:p>
      </dgm:t>
    </dgm:pt>
    <dgm:pt modelId="{252EAAB6-F699-4F7B-A176-CE4D1BCAB1AD}" type="parTrans" cxnId="{349495F0-2FE6-4B43-9B6B-1401BEF0C136}">
      <dgm:prSet/>
      <dgm:spPr/>
      <dgm:t>
        <a:bodyPr/>
        <a:lstStyle/>
        <a:p>
          <a:endParaRPr lang="es-NI"/>
        </a:p>
      </dgm:t>
    </dgm:pt>
    <dgm:pt modelId="{B36BEFFF-F739-434E-920B-DFDD603DF134}" type="sibTrans" cxnId="{349495F0-2FE6-4B43-9B6B-1401BEF0C136}">
      <dgm:prSet/>
      <dgm:spPr/>
      <dgm:t>
        <a:bodyPr/>
        <a:lstStyle/>
        <a:p>
          <a:endParaRPr lang="es-NI"/>
        </a:p>
      </dgm:t>
    </dgm:pt>
    <dgm:pt modelId="{E98EB905-2FBC-4E99-9D97-6BC968FF70FF}">
      <dgm:prSet phldrT="[Text]"/>
      <dgm:spPr/>
      <dgm:t>
        <a:bodyPr/>
        <a:lstStyle/>
        <a:p>
          <a:r>
            <a:rPr lang="es-NI" noProof="0" dirty="0" smtClean="0"/>
            <a:t>Docentes</a:t>
          </a:r>
          <a:endParaRPr lang="es-NI" noProof="0" dirty="0"/>
        </a:p>
      </dgm:t>
    </dgm:pt>
    <dgm:pt modelId="{036A0A63-6E9E-4BA2-863D-6A29AD25268C}" type="parTrans" cxnId="{1C0ADBCD-9DFA-49EA-A192-33B5E779EEF6}">
      <dgm:prSet/>
      <dgm:spPr/>
      <dgm:t>
        <a:bodyPr/>
        <a:lstStyle/>
        <a:p>
          <a:endParaRPr lang="es-NI"/>
        </a:p>
      </dgm:t>
    </dgm:pt>
    <dgm:pt modelId="{D96FC0DD-73A0-4D97-925E-2237A3588ACE}" type="sibTrans" cxnId="{1C0ADBCD-9DFA-49EA-A192-33B5E779EEF6}">
      <dgm:prSet/>
      <dgm:spPr/>
      <dgm:t>
        <a:bodyPr/>
        <a:lstStyle/>
        <a:p>
          <a:endParaRPr lang="es-NI"/>
        </a:p>
      </dgm:t>
    </dgm:pt>
    <dgm:pt modelId="{45728E3E-CA30-4D82-8EDB-7586F11A8FF7}">
      <dgm:prSet phldrT="[Text]"/>
      <dgm:spPr/>
      <dgm:t>
        <a:bodyPr/>
        <a:lstStyle/>
        <a:p>
          <a:r>
            <a:rPr lang="es-NI" dirty="0" smtClean="0"/>
            <a:t>Mayor interés y motivación</a:t>
          </a:r>
          <a:endParaRPr lang="es-NI" dirty="0"/>
        </a:p>
      </dgm:t>
    </dgm:pt>
    <dgm:pt modelId="{283EAF07-C708-4013-BD84-401BE70C8918}" type="parTrans" cxnId="{11680FC9-AA13-421D-8CB4-03FBB40CEE11}">
      <dgm:prSet/>
      <dgm:spPr/>
      <dgm:t>
        <a:bodyPr/>
        <a:lstStyle/>
        <a:p>
          <a:endParaRPr lang="es-NI"/>
        </a:p>
      </dgm:t>
    </dgm:pt>
    <dgm:pt modelId="{E96D2A3E-92A7-4553-949B-5FBE65B48867}" type="sibTrans" cxnId="{11680FC9-AA13-421D-8CB4-03FBB40CEE11}">
      <dgm:prSet/>
      <dgm:spPr/>
      <dgm:t>
        <a:bodyPr/>
        <a:lstStyle/>
        <a:p>
          <a:endParaRPr lang="es-NI"/>
        </a:p>
      </dgm:t>
    </dgm:pt>
    <dgm:pt modelId="{7492D612-4F3D-4BEA-9F56-97F158D483D4}">
      <dgm:prSet phldrT="[Text]"/>
      <dgm:spPr/>
      <dgm:t>
        <a:bodyPr/>
        <a:lstStyle/>
        <a:p>
          <a:r>
            <a:rPr lang="es-NI" dirty="0" smtClean="0"/>
            <a:t>Desarrollo de habilidades y destrezas</a:t>
          </a:r>
          <a:endParaRPr lang="es-NI" dirty="0"/>
        </a:p>
      </dgm:t>
    </dgm:pt>
    <dgm:pt modelId="{5C8D15D1-B474-40D8-8AF2-6F1D50C00CF2}" type="parTrans" cxnId="{EBB26FBA-8EDE-47F9-9356-6656D5D4FF3E}">
      <dgm:prSet/>
      <dgm:spPr/>
      <dgm:t>
        <a:bodyPr/>
        <a:lstStyle/>
        <a:p>
          <a:endParaRPr lang="es-NI"/>
        </a:p>
      </dgm:t>
    </dgm:pt>
    <dgm:pt modelId="{421C8528-0C0B-40F9-A652-1CE6817534A6}" type="sibTrans" cxnId="{EBB26FBA-8EDE-47F9-9356-6656D5D4FF3E}">
      <dgm:prSet/>
      <dgm:spPr/>
      <dgm:t>
        <a:bodyPr/>
        <a:lstStyle/>
        <a:p>
          <a:endParaRPr lang="es-NI"/>
        </a:p>
      </dgm:t>
    </dgm:pt>
    <dgm:pt modelId="{47E33073-6486-49A4-816D-9D740537EC29}">
      <dgm:prSet phldrT="[Text]"/>
      <dgm:spPr/>
      <dgm:t>
        <a:bodyPr/>
        <a:lstStyle/>
        <a:p>
          <a:r>
            <a:rPr lang="es-NI" dirty="0" smtClean="0"/>
            <a:t>Mejoras en el rendimiento académico</a:t>
          </a:r>
          <a:endParaRPr lang="es-NI" dirty="0"/>
        </a:p>
      </dgm:t>
    </dgm:pt>
    <dgm:pt modelId="{DF7BD828-402D-4DBA-BD6C-6A0F43908314}" type="parTrans" cxnId="{35A10EB9-E0B0-4B3A-B2B4-B525B7EFEF8F}">
      <dgm:prSet/>
      <dgm:spPr/>
      <dgm:t>
        <a:bodyPr/>
        <a:lstStyle/>
        <a:p>
          <a:endParaRPr lang="es-NI"/>
        </a:p>
      </dgm:t>
    </dgm:pt>
    <dgm:pt modelId="{E99B639F-C9DF-49C8-8EEF-E6C036765D5F}" type="sibTrans" cxnId="{35A10EB9-E0B0-4B3A-B2B4-B525B7EFEF8F}">
      <dgm:prSet/>
      <dgm:spPr/>
      <dgm:t>
        <a:bodyPr/>
        <a:lstStyle/>
        <a:p>
          <a:endParaRPr lang="es-NI"/>
        </a:p>
      </dgm:t>
    </dgm:pt>
    <dgm:pt modelId="{CF919411-62BA-437B-A467-D445687CAD21}">
      <dgm:prSet phldrT="[Text]"/>
      <dgm:spPr/>
      <dgm:t>
        <a:bodyPr/>
        <a:lstStyle/>
        <a:p>
          <a:r>
            <a:rPr lang="es-NI" dirty="0" smtClean="0"/>
            <a:t>Comparte conocimientos con sus padres</a:t>
          </a:r>
          <a:endParaRPr lang="es-NI" dirty="0"/>
        </a:p>
      </dgm:t>
    </dgm:pt>
    <dgm:pt modelId="{D3D8D229-3B25-4A4C-B1F3-340EF3E5BCA2}" type="parTrans" cxnId="{3C3D764C-5138-41A4-82AE-C3074A0D9171}">
      <dgm:prSet/>
      <dgm:spPr/>
      <dgm:t>
        <a:bodyPr/>
        <a:lstStyle/>
        <a:p>
          <a:endParaRPr lang="es-NI"/>
        </a:p>
      </dgm:t>
    </dgm:pt>
    <dgm:pt modelId="{43E1F6E7-DDB7-4ED8-87E0-DB6DF8C833EA}" type="sibTrans" cxnId="{3C3D764C-5138-41A4-82AE-C3074A0D9171}">
      <dgm:prSet/>
      <dgm:spPr/>
      <dgm:t>
        <a:bodyPr/>
        <a:lstStyle/>
        <a:p>
          <a:endParaRPr lang="es-NI"/>
        </a:p>
      </dgm:t>
    </dgm:pt>
    <dgm:pt modelId="{C83D45B5-2FA7-40B7-B219-4FCF8F84DD5C}">
      <dgm:prSet phldrT="[Text]"/>
      <dgm:spPr/>
      <dgm:t>
        <a:bodyPr/>
        <a:lstStyle/>
        <a:p>
          <a:r>
            <a:rPr lang="en-US" dirty="0" smtClean="0"/>
            <a:t>Padres de Familia</a:t>
          </a:r>
          <a:endParaRPr lang="es-NI" dirty="0"/>
        </a:p>
      </dgm:t>
    </dgm:pt>
    <dgm:pt modelId="{9406A487-0DB1-43F9-BFD7-516B5138F27F}" type="parTrans" cxnId="{7B2CD1D3-2D65-436C-909E-DEF06C41ABDF}">
      <dgm:prSet/>
      <dgm:spPr/>
      <dgm:t>
        <a:bodyPr/>
        <a:lstStyle/>
        <a:p>
          <a:endParaRPr lang="es-NI"/>
        </a:p>
      </dgm:t>
    </dgm:pt>
    <dgm:pt modelId="{09937133-BAB4-451B-8BCE-81BC7DCC53FF}" type="sibTrans" cxnId="{7B2CD1D3-2D65-436C-909E-DEF06C41ABDF}">
      <dgm:prSet/>
      <dgm:spPr/>
      <dgm:t>
        <a:bodyPr/>
        <a:lstStyle/>
        <a:p>
          <a:endParaRPr lang="es-NI"/>
        </a:p>
      </dgm:t>
    </dgm:pt>
    <dgm:pt modelId="{AD66B370-6F04-4294-A07A-98B83625E279}">
      <dgm:prSet phldrT="[Text]"/>
      <dgm:spPr/>
      <dgm:t>
        <a:bodyPr/>
        <a:lstStyle/>
        <a:p>
          <a:r>
            <a:rPr lang="es-NI" dirty="0" smtClean="0"/>
            <a:t>Mas tiempo dedicado a estudios</a:t>
          </a:r>
          <a:endParaRPr lang="es-NI" dirty="0"/>
        </a:p>
      </dgm:t>
    </dgm:pt>
    <dgm:pt modelId="{B55748CC-A1FC-4AC5-8239-50DF09CC9B11}" type="parTrans" cxnId="{3150D539-91C5-4E1F-8092-C1FF6E18E21A}">
      <dgm:prSet/>
      <dgm:spPr/>
      <dgm:t>
        <a:bodyPr/>
        <a:lstStyle/>
        <a:p>
          <a:endParaRPr lang="es-NI"/>
        </a:p>
      </dgm:t>
    </dgm:pt>
    <dgm:pt modelId="{8887C359-E66D-481D-9F7E-A5359CB5DF83}" type="sibTrans" cxnId="{3150D539-91C5-4E1F-8092-C1FF6E18E21A}">
      <dgm:prSet/>
      <dgm:spPr/>
      <dgm:t>
        <a:bodyPr/>
        <a:lstStyle/>
        <a:p>
          <a:endParaRPr lang="es-NI"/>
        </a:p>
      </dgm:t>
    </dgm:pt>
    <dgm:pt modelId="{42EC546C-D6DC-4D7B-A84B-A9A1A32C2D73}">
      <dgm:prSet phldrT="[Text]"/>
      <dgm:spPr/>
      <dgm:t>
        <a:bodyPr/>
        <a:lstStyle/>
        <a:p>
          <a:r>
            <a:rPr lang="es-NI" dirty="0" smtClean="0"/>
            <a:t>Mejoro asistencia a clases y puntualidad</a:t>
          </a:r>
          <a:endParaRPr lang="es-NI" dirty="0"/>
        </a:p>
      </dgm:t>
    </dgm:pt>
    <dgm:pt modelId="{7C03FDEB-68BB-41C2-BCC2-B09F3EA97BA0}" type="parTrans" cxnId="{261EA6D2-7AE9-4913-B5F2-6E5CCA0AEA19}">
      <dgm:prSet/>
      <dgm:spPr/>
      <dgm:t>
        <a:bodyPr/>
        <a:lstStyle/>
        <a:p>
          <a:endParaRPr lang="es-NI"/>
        </a:p>
      </dgm:t>
    </dgm:pt>
    <dgm:pt modelId="{A8B9BAB4-4A6E-489C-8571-0CEB06C37F37}" type="sibTrans" cxnId="{261EA6D2-7AE9-4913-B5F2-6E5CCA0AEA19}">
      <dgm:prSet/>
      <dgm:spPr/>
      <dgm:t>
        <a:bodyPr/>
        <a:lstStyle/>
        <a:p>
          <a:endParaRPr lang="es-NI"/>
        </a:p>
      </dgm:t>
    </dgm:pt>
    <dgm:pt modelId="{EAEF0962-A552-4A0C-9C59-F80B2D29710D}">
      <dgm:prSet phldrT="[Text]"/>
      <dgm:spPr/>
      <dgm:t>
        <a:bodyPr/>
        <a:lstStyle/>
        <a:p>
          <a:r>
            <a:rPr lang="es-NI" dirty="0" smtClean="0"/>
            <a:t>Mayor sentido de responsabilidad</a:t>
          </a:r>
          <a:endParaRPr lang="es-NI" dirty="0"/>
        </a:p>
      </dgm:t>
    </dgm:pt>
    <dgm:pt modelId="{A833C3E6-2A04-475D-AA1A-E5FB09EA4090}" type="parTrans" cxnId="{10FC82FE-EA89-4118-95B8-7C6F8B08252B}">
      <dgm:prSet/>
      <dgm:spPr/>
      <dgm:t>
        <a:bodyPr/>
        <a:lstStyle/>
        <a:p>
          <a:endParaRPr lang="es-NI"/>
        </a:p>
      </dgm:t>
    </dgm:pt>
    <dgm:pt modelId="{7C304824-891D-44CD-96DB-6487ED405BA4}" type="sibTrans" cxnId="{10FC82FE-EA89-4118-95B8-7C6F8B08252B}">
      <dgm:prSet/>
      <dgm:spPr/>
      <dgm:t>
        <a:bodyPr/>
        <a:lstStyle/>
        <a:p>
          <a:endParaRPr lang="es-NI"/>
        </a:p>
      </dgm:t>
    </dgm:pt>
    <dgm:pt modelId="{0DFBCA28-682A-4F1D-A0F7-56E97192B3BD}" type="pres">
      <dgm:prSet presAssocID="{79067FB2-6A01-4A10-B91C-55A61E97F01E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NI"/>
        </a:p>
      </dgm:t>
    </dgm:pt>
    <dgm:pt modelId="{27427045-F612-4D5C-AAC4-DCA25C05729E}" type="pres">
      <dgm:prSet presAssocID="{63716CC8-8831-4807-AAE4-4D94901B4181}" presName="compNode" presStyleCnt="0"/>
      <dgm:spPr/>
      <dgm:t>
        <a:bodyPr/>
        <a:lstStyle/>
        <a:p>
          <a:endParaRPr lang="es-NI"/>
        </a:p>
      </dgm:t>
    </dgm:pt>
    <dgm:pt modelId="{2C75AC54-76D6-44A7-95AA-AA04F2ED77A1}" type="pres">
      <dgm:prSet presAssocID="{63716CC8-8831-4807-AAE4-4D94901B4181}" presName="aNode" presStyleLbl="bgShp" presStyleIdx="0" presStyleCnt="3"/>
      <dgm:spPr/>
      <dgm:t>
        <a:bodyPr/>
        <a:lstStyle/>
        <a:p>
          <a:endParaRPr lang="es-NI"/>
        </a:p>
      </dgm:t>
    </dgm:pt>
    <dgm:pt modelId="{568BF16C-BE6D-4D01-9BAE-0B644D911C1F}" type="pres">
      <dgm:prSet presAssocID="{63716CC8-8831-4807-AAE4-4D94901B4181}" presName="textNode" presStyleLbl="bgShp" presStyleIdx="0" presStyleCnt="3"/>
      <dgm:spPr/>
      <dgm:t>
        <a:bodyPr/>
        <a:lstStyle/>
        <a:p>
          <a:endParaRPr lang="es-NI"/>
        </a:p>
      </dgm:t>
    </dgm:pt>
    <dgm:pt modelId="{E18C10A6-6E03-457D-A3AA-4B262F361EB4}" type="pres">
      <dgm:prSet presAssocID="{63716CC8-8831-4807-AAE4-4D94901B4181}" presName="compChildNode" presStyleCnt="0"/>
      <dgm:spPr/>
      <dgm:t>
        <a:bodyPr/>
        <a:lstStyle/>
        <a:p>
          <a:endParaRPr lang="es-NI"/>
        </a:p>
      </dgm:t>
    </dgm:pt>
    <dgm:pt modelId="{39C9DA31-4256-4011-8246-B131A27BDB81}" type="pres">
      <dgm:prSet presAssocID="{63716CC8-8831-4807-AAE4-4D94901B4181}" presName="theInnerList" presStyleCnt="0"/>
      <dgm:spPr/>
      <dgm:t>
        <a:bodyPr/>
        <a:lstStyle/>
        <a:p>
          <a:endParaRPr lang="es-NI"/>
        </a:p>
      </dgm:t>
    </dgm:pt>
    <dgm:pt modelId="{F3E732DD-D304-4D2C-A0A4-81718709DF67}" type="pres">
      <dgm:prSet presAssocID="{9CB88A60-316A-4664-9E80-B3B29D06C219}" presName="child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4C745D20-22ED-4016-9AD2-BC1C165B9A67}" type="pres">
      <dgm:prSet presAssocID="{9CB88A60-316A-4664-9E80-B3B29D06C219}" presName="aSpace2" presStyleCnt="0"/>
      <dgm:spPr/>
      <dgm:t>
        <a:bodyPr/>
        <a:lstStyle/>
        <a:p>
          <a:endParaRPr lang="es-NI"/>
        </a:p>
      </dgm:t>
    </dgm:pt>
    <dgm:pt modelId="{F446F13B-9572-4C79-BFBB-A7F9CD53CE96}" type="pres">
      <dgm:prSet presAssocID="{8B51B74A-EE89-4F00-AFB9-85DA1F25D8D6}" presName="child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0A08B13D-1B3E-456D-8DBA-D6704B827E04}" type="pres">
      <dgm:prSet presAssocID="{8B51B74A-EE89-4F00-AFB9-85DA1F25D8D6}" presName="aSpace2" presStyleCnt="0"/>
      <dgm:spPr/>
      <dgm:t>
        <a:bodyPr/>
        <a:lstStyle/>
        <a:p>
          <a:endParaRPr lang="es-NI"/>
        </a:p>
      </dgm:t>
    </dgm:pt>
    <dgm:pt modelId="{05A8E343-1A45-4516-B8C2-9802C535A61F}" type="pres">
      <dgm:prSet presAssocID="{47E33073-6486-49A4-816D-9D740537EC29}" presName="child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D362EAAF-7622-4E90-BFBF-21566F2EF5BC}" type="pres">
      <dgm:prSet presAssocID="{63716CC8-8831-4807-AAE4-4D94901B4181}" presName="aSpace" presStyleCnt="0"/>
      <dgm:spPr/>
      <dgm:t>
        <a:bodyPr/>
        <a:lstStyle/>
        <a:p>
          <a:endParaRPr lang="es-NI"/>
        </a:p>
      </dgm:t>
    </dgm:pt>
    <dgm:pt modelId="{BF7A3B57-1A84-422C-8E28-694C8A177AE4}" type="pres">
      <dgm:prSet presAssocID="{E98EB905-2FBC-4E99-9D97-6BC968FF70FF}" presName="compNode" presStyleCnt="0"/>
      <dgm:spPr/>
      <dgm:t>
        <a:bodyPr/>
        <a:lstStyle/>
        <a:p>
          <a:endParaRPr lang="es-NI"/>
        </a:p>
      </dgm:t>
    </dgm:pt>
    <dgm:pt modelId="{F870E223-F7C0-4F7C-B833-A7CCEB6542E0}" type="pres">
      <dgm:prSet presAssocID="{E98EB905-2FBC-4E99-9D97-6BC968FF70FF}" presName="aNode" presStyleLbl="bgShp" presStyleIdx="1" presStyleCnt="3"/>
      <dgm:spPr/>
      <dgm:t>
        <a:bodyPr/>
        <a:lstStyle/>
        <a:p>
          <a:endParaRPr lang="es-NI"/>
        </a:p>
      </dgm:t>
    </dgm:pt>
    <dgm:pt modelId="{6033F576-544F-40AA-88A1-1D0976CCE0A5}" type="pres">
      <dgm:prSet presAssocID="{E98EB905-2FBC-4E99-9D97-6BC968FF70FF}" presName="textNode" presStyleLbl="bgShp" presStyleIdx="1" presStyleCnt="3"/>
      <dgm:spPr/>
      <dgm:t>
        <a:bodyPr/>
        <a:lstStyle/>
        <a:p>
          <a:endParaRPr lang="es-NI"/>
        </a:p>
      </dgm:t>
    </dgm:pt>
    <dgm:pt modelId="{77BD6A52-50C0-4B54-96B6-7C71C9C7FA57}" type="pres">
      <dgm:prSet presAssocID="{E98EB905-2FBC-4E99-9D97-6BC968FF70FF}" presName="compChildNode" presStyleCnt="0"/>
      <dgm:spPr/>
      <dgm:t>
        <a:bodyPr/>
        <a:lstStyle/>
        <a:p>
          <a:endParaRPr lang="es-NI"/>
        </a:p>
      </dgm:t>
    </dgm:pt>
    <dgm:pt modelId="{E1227B49-4742-45F5-AF5E-FF9D6B9A1923}" type="pres">
      <dgm:prSet presAssocID="{E98EB905-2FBC-4E99-9D97-6BC968FF70FF}" presName="theInnerList" presStyleCnt="0"/>
      <dgm:spPr/>
      <dgm:t>
        <a:bodyPr/>
        <a:lstStyle/>
        <a:p>
          <a:endParaRPr lang="es-NI"/>
        </a:p>
      </dgm:t>
    </dgm:pt>
    <dgm:pt modelId="{368F1AA3-D845-4C5F-B4AA-B1CCE98BDDAB}" type="pres">
      <dgm:prSet presAssocID="{45728E3E-CA30-4D82-8EDB-7586F11A8FF7}" presName="child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59DDCE4B-BA33-4E4F-AD18-9659D6426610}" type="pres">
      <dgm:prSet presAssocID="{45728E3E-CA30-4D82-8EDB-7586F11A8FF7}" presName="aSpace2" presStyleCnt="0"/>
      <dgm:spPr/>
      <dgm:t>
        <a:bodyPr/>
        <a:lstStyle/>
        <a:p>
          <a:endParaRPr lang="es-NI"/>
        </a:p>
      </dgm:t>
    </dgm:pt>
    <dgm:pt modelId="{BBE0F85B-E202-4188-A441-55D77B19F659}" type="pres">
      <dgm:prSet presAssocID="{7492D612-4F3D-4BEA-9F56-97F158D483D4}" presName="child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CAC0EED3-0E2C-4F8E-BAE6-4371A109B9D6}" type="pres">
      <dgm:prSet presAssocID="{7492D612-4F3D-4BEA-9F56-97F158D483D4}" presName="aSpace2" presStyleCnt="0"/>
      <dgm:spPr/>
    </dgm:pt>
    <dgm:pt modelId="{DD1AC612-6315-4B02-9280-A9C078724CAB}" type="pres">
      <dgm:prSet presAssocID="{42EC546C-D6DC-4D7B-A84B-A9A1A32C2D73}" presName="child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72C8549B-A4A6-4A8C-B325-783D93F6D88E}" type="pres">
      <dgm:prSet presAssocID="{E98EB905-2FBC-4E99-9D97-6BC968FF70FF}" presName="aSpace" presStyleCnt="0"/>
      <dgm:spPr/>
      <dgm:t>
        <a:bodyPr/>
        <a:lstStyle/>
        <a:p>
          <a:endParaRPr lang="es-NI"/>
        </a:p>
      </dgm:t>
    </dgm:pt>
    <dgm:pt modelId="{A0C65C0F-8AA5-4B0F-9B28-82AFE704CD1B}" type="pres">
      <dgm:prSet presAssocID="{C83D45B5-2FA7-40B7-B219-4FCF8F84DD5C}" presName="compNode" presStyleCnt="0"/>
      <dgm:spPr/>
      <dgm:t>
        <a:bodyPr/>
        <a:lstStyle/>
        <a:p>
          <a:endParaRPr lang="es-NI"/>
        </a:p>
      </dgm:t>
    </dgm:pt>
    <dgm:pt modelId="{48848D95-1541-4408-8A26-0D3447EC8EFC}" type="pres">
      <dgm:prSet presAssocID="{C83D45B5-2FA7-40B7-B219-4FCF8F84DD5C}" presName="aNode" presStyleLbl="bgShp" presStyleIdx="2" presStyleCnt="3"/>
      <dgm:spPr/>
      <dgm:t>
        <a:bodyPr/>
        <a:lstStyle/>
        <a:p>
          <a:endParaRPr lang="es-NI"/>
        </a:p>
      </dgm:t>
    </dgm:pt>
    <dgm:pt modelId="{DC01CE42-67B1-4E55-A72C-5A3AD3F012A0}" type="pres">
      <dgm:prSet presAssocID="{C83D45B5-2FA7-40B7-B219-4FCF8F84DD5C}" presName="textNode" presStyleLbl="bgShp" presStyleIdx="2" presStyleCnt="3"/>
      <dgm:spPr/>
      <dgm:t>
        <a:bodyPr/>
        <a:lstStyle/>
        <a:p>
          <a:endParaRPr lang="es-NI"/>
        </a:p>
      </dgm:t>
    </dgm:pt>
    <dgm:pt modelId="{881D1D8A-0EA9-4F3C-B1A9-D69DBA8A2423}" type="pres">
      <dgm:prSet presAssocID="{C83D45B5-2FA7-40B7-B219-4FCF8F84DD5C}" presName="compChildNode" presStyleCnt="0"/>
      <dgm:spPr/>
      <dgm:t>
        <a:bodyPr/>
        <a:lstStyle/>
        <a:p>
          <a:endParaRPr lang="es-NI"/>
        </a:p>
      </dgm:t>
    </dgm:pt>
    <dgm:pt modelId="{C30CAD1B-5822-4650-9029-AFC87EB188A7}" type="pres">
      <dgm:prSet presAssocID="{C83D45B5-2FA7-40B7-B219-4FCF8F84DD5C}" presName="theInnerList" presStyleCnt="0"/>
      <dgm:spPr/>
      <dgm:t>
        <a:bodyPr/>
        <a:lstStyle/>
        <a:p>
          <a:endParaRPr lang="es-NI"/>
        </a:p>
      </dgm:t>
    </dgm:pt>
    <dgm:pt modelId="{4E8DAA9C-0E47-40FD-88D8-B3CC2954D198}" type="pres">
      <dgm:prSet presAssocID="{AD66B370-6F04-4294-A07A-98B83625E279}" presName="child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A8421EEB-F2B5-4831-81BA-BD6FCB45E0E7}" type="pres">
      <dgm:prSet presAssocID="{AD66B370-6F04-4294-A07A-98B83625E279}" presName="aSpace2" presStyleCnt="0"/>
      <dgm:spPr/>
      <dgm:t>
        <a:bodyPr/>
        <a:lstStyle/>
        <a:p>
          <a:endParaRPr lang="es-NI"/>
        </a:p>
      </dgm:t>
    </dgm:pt>
    <dgm:pt modelId="{3908B954-9C35-494D-8028-218F263E1624}" type="pres">
      <dgm:prSet presAssocID="{CF919411-62BA-437B-A467-D445687CAD21}" presName="child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  <dgm:pt modelId="{66C79CFE-2E5A-4F7B-AC2D-58EB488A4326}" type="pres">
      <dgm:prSet presAssocID="{CF919411-62BA-437B-A467-D445687CAD21}" presName="aSpace2" presStyleCnt="0"/>
      <dgm:spPr/>
    </dgm:pt>
    <dgm:pt modelId="{E2A82F91-1528-4948-99F8-060535E26570}" type="pres">
      <dgm:prSet presAssocID="{EAEF0962-A552-4A0C-9C59-F80B2D29710D}" presName="child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s-NI"/>
        </a:p>
      </dgm:t>
    </dgm:pt>
  </dgm:ptLst>
  <dgm:cxnLst>
    <dgm:cxn modelId="{581DAB41-D459-488C-938E-39DBB3B5AEE5}" type="presOf" srcId="{45728E3E-CA30-4D82-8EDB-7586F11A8FF7}" destId="{368F1AA3-D845-4C5F-B4AA-B1CCE98BDDAB}" srcOrd="0" destOrd="0" presId="urn:microsoft.com/office/officeart/2005/8/layout/lProcess2"/>
    <dgm:cxn modelId="{D5CBA7EF-C517-46F0-82D9-329488899019}" type="presOf" srcId="{C83D45B5-2FA7-40B7-B219-4FCF8F84DD5C}" destId="{DC01CE42-67B1-4E55-A72C-5A3AD3F012A0}" srcOrd="1" destOrd="0" presId="urn:microsoft.com/office/officeart/2005/8/layout/lProcess2"/>
    <dgm:cxn modelId="{4960324F-5C7D-48F3-BFBB-FA629EF1C7AE}" type="presOf" srcId="{79067FB2-6A01-4A10-B91C-55A61E97F01E}" destId="{0DFBCA28-682A-4F1D-A0F7-56E97192B3BD}" srcOrd="0" destOrd="0" presId="urn:microsoft.com/office/officeart/2005/8/layout/lProcess2"/>
    <dgm:cxn modelId="{349495F0-2FE6-4B43-9B6B-1401BEF0C136}" srcId="{63716CC8-8831-4807-AAE4-4D94901B4181}" destId="{8B51B74A-EE89-4F00-AFB9-85DA1F25D8D6}" srcOrd="1" destOrd="0" parTransId="{252EAAB6-F699-4F7B-A176-CE4D1BCAB1AD}" sibTransId="{B36BEFFF-F739-434E-920B-DFDD603DF134}"/>
    <dgm:cxn modelId="{B31EA07A-2496-4DCD-871E-1E689C37033C}" type="presOf" srcId="{EAEF0962-A552-4A0C-9C59-F80B2D29710D}" destId="{E2A82F91-1528-4948-99F8-060535E26570}" srcOrd="0" destOrd="0" presId="urn:microsoft.com/office/officeart/2005/8/layout/lProcess2"/>
    <dgm:cxn modelId="{3150D539-91C5-4E1F-8092-C1FF6E18E21A}" srcId="{C83D45B5-2FA7-40B7-B219-4FCF8F84DD5C}" destId="{AD66B370-6F04-4294-A07A-98B83625E279}" srcOrd="0" destOrd="0" parTransId="{B55748CC-A1FC-4AC5-8239-50DF09CC9B11}" sibTransId="{8887C359-E66D-481D-9F7E-A5359CB5DF83}"/>
    <dgm:cxn modelId="{AA89188C-3D7F-4B13-9AC1-A7FA045BAD96}" type="presOf" srcId="{47E33073-6486-49A4-816D-9D740537EC29}" destId="{05A8E343-1A45-4516-B8C2-9802C535A61F}" srcOrd="0" destOrd="0" presId="urn:microsoft.com/office/officeart/2005/8/layout/lProcess2"/>
    <dgm:cxn modelId="{1C0ADBCD-9DFA-49EA-A192-33B5E779EEF6}" srcId="{79067FB2-6A01-4A10-B91C-55A61E97F01E}" destId="{E98EB905-2FBC-4E99-9D97-6BC968FF70FF}" srcOrd="1" destOrd="0" parTransId="{036A0A63-6E9E-4BA2-863D-6A29AD25268C}" sibTransId="{D96FC0DD-73A0-4D97-925E-2237A3588ACE}"/>
    <dgm:cxn modelId="{35A10EB9-E0B0-4B3A-B2B4-B525B7EFEF8F}" srcId="{63716CC8-8831-4807-AAE4-4D94901B4181}" destId="{47E33073-6486-49A4-816D-9D740537EC29}" srcOrd="2" destOrd="0" parTransId="{DF7BD828-402D-4DBA-BD6C-6A0F43908314}" sibTransId="{E99B639F-C9DF-49C8-8EEF-E6C036765D5F}"/>
    <dgm:cxn modelId="{E835B9A0-AF96-44C5-B0FA-482E31BA58EF}" type="presOf" srcId="{E98EB905-2FBC-4E99-9D97-6BC968FF70FF}" destId="{F870E223-F7C0-4F7C-B833-A7CCEB6542E0}" srcOrd="0" destOrd="0" presId="urn:microsoft.com/office/officeart/2005/8/layout/lProcess2"/>
    <dgm:cxn modelId="{11680FC9-AA13-421D-8CB4-03FBB40CEE11}" srcId="{E98EB905-2FBC-4E99-9D97-6BC968FF70FF}" destId="{45728E3E-CA30-4D82-8EDB-7586F11A8FF7}" srcOrd="0" destOrd="0" parTransId="{283EAF07-C708-4013-BD84-401BE70C8918}" sibTransId="{E96D2A3E-92A7-4553-949B-5FBE65B48867}"/>
    <dgm:cxn modelId="{F374988F-03E0-41A3-BB76-42FA305D8E7C}" type="presOf" srcId="{8B51B74A-EE89-4F00-AFB9-85DA1F25D8D6}" destId="{F446F13B-9572-4C79-BFBB-A7F9CD53CE96}" srcOrd="0" destOrd="0" presId="urn:microsoft.com/office/officeart/2005/8/layout/lProcess2"/>
    <dgm:cxn modelId="{FCA5858A-6542-4686-805C-104BEA4D3D43}" type="presOf" srcId="{CF919411-62BA-437B-A467-D445687CAD21}" destId="{3908B954-9C35-494D-8028-218F263E1624}" srcOrd="0" destOrd="0" presId="urn:microsoft.com/office/officeart/2005/8/layout/lProcess2"/>
    <dgm:cxn modelId="{261EA6D2-7AE9-4913-B5F2-6E5CCA0AEA19}" srcId="{E98EB905-2FBC-4E99-9D97-6BC968FF70FF}" destId="{42EC546C-D6DC-4D7B-A84B-A9A1A32C2D73}" srcOrd="2" destOrd="0" parTransId="{7C03FDEB-68BB-41C2-BCC2-B09F3EA97BA0}" sibTransId="{A8B9BAB4-4A6E-489C-8571-0CEB06C37F37}"/>
    <dgm:cxn modelId="{5AF29A88-E149-45D7-9C4B-98DA3AE57B77}" type="presOf" srcId="{C83D45B5-2FA7-40B7-B219-4FCF8F84DD5C}" destId="{48848D95-1541-4408-8A26-0D3447EC8EFC}" srcOrd="0" destOrd="0" presId="urn:microsoft.com/office/officeart/2005/8/layout/lProcess2"/>
    <dgm:cxn modelId="{3C3D764C-5138-41A4-82AE-C3074A0D9171}" srcId="{C83D45B5-2FA7-40B7-B219-4FCF8F84DD5C}" destId="{CF919411-62BA-437B-A467-D445687CAD21}" srcOrd="1" destOrd="0" parTransId="{D3D8D229-3B25-4A4C-B1F3-340EF3E5BCA2}" sibTransId="{43E1F6E7-DDB7-4ED8-87E0-DB6DF8C833EA}"/>
    <dgm:cxn modelId="{EB4CFD33-E390-497A-ADC4-E4288E248B30}" type="presOf" srcId="{AD66B370-6F04-4294-A07A-98B83625E279}" destId="{4E8DAA9C-0E47-40FD-88D8-B3CC2954D198}" srcOrd="0" destOrd="0" presId="urn:microsoft.com/office/officeart/2005/8/layout/lProcess2"/>
    <dgm:cxn modelId="{10FC82FE-EA89-4118-95B8-7C6F8B08252B}" srcId="{C83D45B5-2FA7-40B7-B219-4FCF8F84DD5C}" destId="{EAEF0962-A552-4A0C-9C59-F80B2D29710D}" srcOrd="2" destOrd="0" parTransId="{A833C3E6-2A04-475D-AA1A-E5FB09EA4090}" sibTransId="{7C304824-891D-44CD-96DB-6487ED405BA4}"/>
    <dgm:cxn modelId="{EBB26FBA-8EDE-47F9-9356-6656D5D4FF3E}" srcId="{E98EB905-2FBC-4E99-9D97-6BC968FF70FF}" destId="{7492D612-4F3D-4BEA-9F56-97F158D483D4}" srcOrd="1" destOrd="0" parTransId="{5C8D15D1-B474-40D8-8AF2-6F1D50C00CF2}" sibTransId="{421C8528-0C0B-40F9-A652-1CE6817534A6}"/>
    <dgm:cxn modelId="{9FE9FA4B-B119-462B-9ED2-B21F9C5990F4}" type="presOf" srcId="{42EC546C-D6DC-4D7B-A84B-A9A1A32C2D73}" destId="{DD1AC612-6315-4B02-9280-A9C078724CAB}" srcOrd="0" destOrd="0" presId="urn:microsoft.com/office/officeart/2005/8/layout/lProcess2"/>
    <dgm:cxn modelId="{3A73B1F5-A4F2-428F-BE7F-E2819E88570C}" srcId="{63716CC8-8831-4807-AAE4-4D94901B4181}" destId="{9CB88A60-316A-4664-9E80-B3B29D06C219}" srcOrd="0" destOrd="0" parTransId="{C6F807C0-21B8-499F-8185-2F18F0F550CE}" sibTransId="{56DC1958-A92B-42B2-B34A-575C76362536}"/>
    <dgm:cxn modelId="{6A66969F-2C2C-4C65-9E77-54C9825359F5}" type="presOf" srcId="{7492D612-4F3D-4BEA-9F56-97F158D483D4}" destId="{BBE0F85B-E202-4188-A441-55D77B19F659}" srcOrd="0" destOrd="0" presId="urn:microsoft.com/office/officeart/2005/8/layout/lProcess2"/>
    <dgm:cxn modelId="{0CDD9476-F2E7-4D07-BFAE-8885A04C298F}" type="presOf" srcId="{63716CC8-8831-4807-AAE4-4D94901B4181}" destId="{568BF16C-BE6D-4D01-9BAE-0B644D911C1F}" srcOrd="1" destOrd="0" presId="urn:microsoft.com/office/officeart/2005/8/layout/lProcess2"/>
    <dgm:cxn modelId="{34E8C5DE-B3E9-49D7-9B4E-CE3371B7AD59}" type="presOf" srcId="{E98EB905-2FBC-4E99-9D97-6BC968FF70FF}" destId="{6033F576-544F-40AA-88A1-1D0976CCE0A5}" srcOrd="1" destOrd="0" presId="urn:microsoft.com/office/officeart/2005/8/layout/lProcess2"/>
    <dgm:cxn modelId="{5422AF57-5000-4E0F-A63E-D37B360CD846}" srcId="{79067FB2-6A01-4A10-B91C-55A61E97F01E}" destId="{63716CC8-8831-4807-AAE4-4D94901B4181}" srcOrd="0" destOrd="0" parTransId="{B0AD3126-8984-4ACE-BD86-0E5575AEA3AC}" sibTransId="{7CD54866-34D5-4AEE-A16F-D4773C270AF3}"/>
    <dgm:cxn modelId="{9930DA06-2A02-42B7-8884-AEC925AAF30D}" type="presOf" srcId="{9CB88A60-316A-4664-9E80-B3B29D06C219}" destId="{F3E732DD-D304-4D2C-A0A4-81718709DF67}" srcOrd="0" destOrd="0" presId="urn:microsoft.com/office/officeart/2005/8/layout/lProcess2"/>
    <dgm:cxn modelId="{9FEC19D9-653B-4B8F-8815-0CA53B070530}" type="presOf" srcId="{63716CC8-8831-4807-AAE4-4D94901B4181}" destId="{2C75AC54-76D6-44A7-95AA-AA04F2ED77A1}" srcOrd="0" destOrd="0" presId="urn:microsoft.com/office/officeart/2005/8/layout/lProcess2"/>
    <dgm:cxn modelId="{7B2CD1D3-2D65-436C-909E-DEF06C41ABDF}" srcId="{79067FB2-6A01-4A10-B91C-55A61E97F01E}" destId="{C83D45B5-2FA7-40B7-B219-4FCF8F84DD5C}" srcOrd="2" destOrd="0" parTransId="{9406A487-0DB1-43F9-BFD7-516B5138F27F}" sibTransId="{09937133-BAB4-451B-8BCE-81BC7DCC53FF}"/>
    <dgm:cxn modelId="{51232D1E-39C1-4CFD-AF2F-B5BDB185082F}" type="presParOf" srcId="{0DFBCA28-682A-4F1D-A0F7-56E97192B3BD}" destId="{27427045-F612-4D5C-AAC4-DCA25C05729E}" srcOrd="0" destOrd="0" presId="urn:microsoft.com/office/officeart/2005/8/layout/lProcess2"/>
    <dgm:cxn modelId="{62245996-F83F-409A-A9F4-4060FAC5ABA0}" type="presParOf" srcId="{27427045-F612-4D5C-AAC4-DCA25C05729E}" destId="{2C75AC54-76D6-44A7-95AA-AA04F2ED77A1}" srcOrd="0" destOrd="0" presId="urn:microsoft.com/office/officeart/2005/8/layout/lProcess2"/>
    <dgm:cxn modelId="{5B4347EC-EC51-4BC2-B92F-E27D41E5DEBA}" type="presParOf" srcId="{27427045-F612-4D5C-AAC4-DCA25C05729E}" destId="{568BF16C-BE6D-4D01-9BAE-0B644D911C1F}" srcOrd="1" destOrd="0" presId="urn:microsoft.com/office/officeart/2005/8/layout/lProcess2"/>
    <dgm:cxn modelId="{1C719B85-7181-47AA-B2D8-DF83DDD4C021}" type="presParOf" srcId="{27427045-F612-4D5C-AAC4-DCA25C05729E}" destId="{E18C10A6-6E03-457D-A3AA-4B262F361EB4}" srcOrd="2" destOrd="0" presId="urn:microsoft.com/office/officeart/2005/8/layout/lProcess2"/>
    <dgm:cxn modelId="{25CDF14F-3073-4F51-B004-49EFDDE8C833}" type="presParOf" srcId="{E18C10A6-6E03-457D-A3AA-4B262F361EB4}" destId="{39C9DA31-4256-4011-8246-B131A27BDB81}" srcOrd="0" destOrd="0" presId="urn:microsoft.com/office/officeart/2005/8/layout/lProcess2"/>
    <dgm:cxn modelId="{D7E7AC5E-C926-47BD-92FA-C162E965AE7F}" type="presParOf" srcId="{39C9DA31-4256-4011-8246-B131A27BDB81}" destId="{F3E732DD-D304-4D2C-A0A4-81718709DF67}" srcOrd="0" destOrd="0" presId="urn:microsoft.com/office/officeart/2005/8/layout/lProcess2"/>
    <dgm:cxn modelId="{12EF28B5-717F-4CAB-AF92-8A5AD15C44BA}" type="presParOf" srcId="{39C9DA31-4256-4011-8246-B131A27BDB81}" destId="{4C745D20-22ED-4016-9AD2-BC1C165B9A67}" srcOrd="1" destOrd="0" presId="urn:microsoft.com/office/officeart/2005/8/layout/lProcess2"/>
    <dgm:cxn modelId="{ACC0B624-D45C-4FF3-9635-8D674073167A}" type="presParOf" srcId="{39C9DA31-4256-4011-8246-B131A27BDB81}" destId="{F446F13B-9572-4C79-BFBB-A7F9CD53CE96}" srcOrd="2" destOrd="0" presId="urn:microsoft.com/office/officeart/2005/8/layout/lProcess2"/>
    <dgm:cxn modelId="{9CD756CC-B1DB-4867-8BDF-AF8CED32D4A1}" type="presParOf" srcId="{39C9DA31-4256-4011-8246-B131A27BDB81}" destId="{0A08B13D-1B3E-456D-8DBA-D6704B827E04}" srcOrd="3" destOrd="0" presId="urn:microsoft.com/office/officeart/2005/8/layout/lProcess2"/>
    <dgm:cxn modelId="{55798705-4B2F-4C50-AF86-D10CA05820EC}" type="presParOf" srcId="{39C9DA31-4256-4011-8246-B131A27BDB81}" destId="{05A8E343-1A45-4516-B8C2-9802C535A61F}" srcOrd="4" destOrd="0" presId="urn:microsoft.com/office/officeart/2005/8/layout/lProcess2"/>
    <dgm:cxn modelId="{8A7CFFBE-3A49-48B3-B77C-75CADF514F89}" type="presParOf" srcId="{0DFBCA28-682A-4F1D-A0F7-56E97192B3BD}" destId="{D362EAAF-7622-4E90-BFBF-21566F2EF5BC}" srcOrd="1" destOrd="0" presId="urn:microsoft.com/office/officeart/2005/8/layout/lProcess2"/>
    <dgm:cxn modelId="{A9D216FF-FF1E-42BB-A699-9D87EF4BA8A1}" type="presParOf" srcId="{0DFBCA28-682A-4F1D-A0F7-56E97192B3BD}" destId="{BF7A3B57-1A84-422C-8E28-694C8A177AE4}" srcOrd="2" destOrd="0" presId="urn:microsoft.com/office/officeart/2005/8/layout/lProcess2"/>
    <dgm:cxn modelId="{4301067D-6738-4B6B-A634-39613FA1AE38}" type="presParOf" srcId="{BF7A3B57-1A84-422C-8E28-694C8A177AE4}" destId="{F870E223-F7C0-4F7C-B833-A7CCEB6542E0}" srcOrd="0" destOrd="0" presId="urn:microsoft.com/office/officeart/2005/8/layout/lProcess2"/>
    <dgm:cxn modelId="{51209F10-1A75-41EC-8821-30A58762F783}" type="presParOf" srcId="{BF7A3B57-1A84-422C-8E28-694C8A177AE4}" destId="{6033F576-544F-40AA-88A1-1D0976CCE0A5}" srcOrd="1" destOrd="0" presId="urn:microsoft.com/office/officeart/2005/8/layout/lProcess2"/>
    <dgm:cxn modelId="{D8A0803A-EF55-4111-93AC-3D1260213FB6}" type="presParOf" srcId="{BF7A3B57-1A84-422C-8E28-694C8A177AE4}" destId="{77BD6A52-50C0-4B54-96B6-7C71C9C7FA57}" srcOrd="2" destOrd="0" presId="urn:microsoft.com/office/officeart/2005/8/layout/lProcess2"/>
    <dgm:cxn modelId="{8243B0D3-2D91-4248-B91F-8720CC1AEF9F}" type="presParOf" srcId="{77BD6A52-50C0-4B54-96B6-7C71C9C7FA57}" destId="{E1227B49-4742-45F5-AF5E-FF9D6B9A1923}" srcOrd="0" destOrd="0" presId="urn:microsoft.com/office/officeart/2005/8/layout/lProcess2"/>
    <dgm:cxn modelId="{EC03342E-AC8B-4013-8089-34F7BDCA68DE}" type="presParOf" srcId="{E1227B49-4742-45F5-AF5E-FF9D6B9A1923}" destId="{368F1AA3-D845-4C5F-B4AA-B1CCE98BDDAB}" srcOrd="0" destOrd="0" presId="urn:microsoft.com/office/officeart/2005/8/layout/lProcess2"/>
    <dgm:cxn modelId="{23001330-7E54-4139-A80A-10F4D5493B64}" type="presParOf" srcId="{E1227B49-4742-45F5-AF5E-FF9D6B9A1923}" destId="{59DDCE4B-BA33-4E4F-AD18-9659D6426610}" srcOrd="1" destOrd="0" presId="urn:microsoft.com/office/officeart/2005/8/layout/lProcess2"/>
    <dgm:cxn modelId="{A17054CB-6DA3-46E7-843C-5B60D44E8447}" type="presParOf" srcId="{E1227B49-4742-45F5-AF5E-FF9D6B9A1923}" destId="{BBE0F85B-E202-4188-A441-55D77B19F659}" srcOrd="2" destOrd="0" presId="urn:microsoft.com/office/officeart/2005/8/layout/lProcess2"/>
    <dgm:cxn modelId="{5603A22C-888E-40FC-A32A-688DE8D060FF}" type="presParOf" srcId="{E1227B49-4742-45F5-AF5E-FF9D6B9A1923}" destId="{CAC0EED3-0E2C-4F8E-BAE6-4371A109B9D6}" srcOrd="3" destOrd="0" presId="urn:microsoft.com/office/officeart/2005/8/layout/lProcess2"/>
    <dgm:cxn modelId="{8AEB40B2-F334-4C56-A17C-644277C4D879}" type="presParOf" srcId="{E1227B49-4742-45F5-AF5E-FF9D6B9A1923}" destId="{DD1AC612-6315-4B02-9280-A9C078724CAB}" srcOrd="4" destOrd="0" presId="urn:microsoft.com/office/officeart/2005/8/layout/lProcess2"/>
    <dgm:cxn modelId="{30502FAF-52BB-4A9D-9CBB-54B1D11DD1B5}" type="presParOf" srcId="{0DFBCA28-682A-4F1D-A0F7-56E97192B3BD}" destId="{72C8549B-A4A6-4A8C-B325-783D93F6D88E}" srcOrd="3" destOrd="0" presId="urn:microsoft.com/office/officeart/2005/8/layout/lProcess2"/>
    <dgm:cxn modelId="{870E67F4-3FA6-492E-A169-5DD2F3C496CE}" type="presParOf" srcId="{0DFBCA28-682A-4F1D-A0F7-56E97192B3BD}" destId="{A0C65C0F-8AA5-4B0F-9B28-82AFE704CD1B}" srcOrd="4" destOrd="0" presId="urn:microsoft.com/office/officeart/2005/8/layout/lProcess2"/>
    <dgm:cxn modelId="{86FE48EB-82DE-4AD0-B6E0-322321F9FB4A}" type="presParOf" srcId="{A0C65C0F-8AA5-4B0F-9B28-82AFE704CD1B}" destId="{48848D95-1541-4408-8A26-0D3447EC8EFC}" srcOrd="0" destOrd="0" presId="urn:microsoft.com/office/officeart/2005/8/layout/lProcess2"/>
    <dgm:cxn modelId="{C8A9A9F3-73B2-4749-B7A3-73FA142BB905}" type="presParOf" srcId="{A0C65C0F-8AA5-4B0F-9B28-82AFE704CD1B}" destId="{DC01CE42-67B1-4E55-A72C-5A3AD3F012A0}" srcOrd="1" destOrd="0" presId="urn:microsoft.com/office/officeart/2005/8/layout/lProcess2"/>
    <dgm:cxn modelId="{352EFCA4-7221-4EAE-90BE-C04575C94F87}" type="presParOf" srcId="{A0C65C0F-8AA5-4B0F-9B28-82AFE704CD1B}" destId="{881D1D8A-0EA9-4F3C-B1A9-D69DBA8A2423}" srcOrd="2" destOrd="0" presId="urn:microsoft.com/office/officeart/2005/8/layout/lProcess2"/>
    <dgm:cxn modelId="{CF2AABB3-2BE3-460F-9D73-6B9313E98390}" type="presParOf" srcId="{881D1D8A-0EA9-4F3C-B1A9-D69DBA8A2423}" destId="{C30CAD1B-5822-4650-9029-AFC87EB188A7}" srcOrd="0" destOrd="0" presId="urn:microsoft.com/office/officeart/2005/8/layout/lProcess2"/>
    <dgm:cxn modelId="{E9D79761-A920-49D7-AA98-FD68A22A2458}" type="presParOf" srcId="{C30CAD1B-5822-4650-9029-AFC87EB188A7}" destId="{4E8DAA9C-0E47-40FD-88D8-B3CC2954D198}" srcOrd="0" destOrd="0" presId="urn:microsoft.com/office/officeart/2005/8/layout/lProcess2"/>
    <dgm:cxn modelId="{47EA7195-3598-4C01-86F3-33707A873C3A}" type="presParOf" srcId="{C30CAD1B-5822-4650-9029-AFC87EB188A7}" destId="{A8421EEB-F2B5-4831-81BA-BD6FCB45E0E7}" srcOrd="1" destOrd="0" presId="urn:microsoft.com/office/officeart/2005/8/layout/lProcess2"/>
    <dgm:cxn modelId="{CE44F3B8-0EB7-4240-8A20-35E2A9BB579B}" type="presParOf" srcId="{C30CAD1B-5822-4650-9029-AFC87EB188A7}" destId="{3908B954-9C35-494D-8028-218F263E1624}" srcOrd="2" destOrd="0" presId="urn:microsoft.com/office/officeart/2005/8/layout/lProcess2"/>
    <dgm:cxn modelId="{61622870-8F01-4FB8-8C63-61CFF23455C6}" type="presParOf" srcId="{C30CAD1B-5822-4650-9029-AFC87EB188A7}" destId="{66C79CFE-2E5A-4F7B-AC2D-58EB488A4326}" srcOrd="3" destOrd="0" presId="urn:microsoft.com/office/officeart/2005/8/layout/lProcess2"/>
    <dgm:cxn modelId="{672D56D4-2D47-4E7E-9F63-2542CE5EEF55}" type="presParOf" srcId="{C30CAD1B-5822-4650-9029-AFC87EB188A7}" destId="{E2A82F91-1528-4948-99F8-060535E26570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EE152-7C12-4051-8A04-F2FB3CE76915}">
      <dsp:nvSpPr>
        <dsp:cNvPr id="0" name=""/>
        <dsp:cNvSpPr/>
      </dsp:nvSpPr>
      <dsp:spPr>
        <a:xfrm>
          <a:off x="2808310" y="1246"/>
          <a:ext cx="1782690" cy="10145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1600" b="1" kern="1200" dirty="0" smtClean="0"/>
            <a:t>Logística e Implementación</a:t>
          </a:r>
          <a:endParaRPr lang="es-NI" sz="1600" b="1" kern="1200" dirty="0"/>
        </a:p>
      </dsp:txBody>
      <dsp:txXfrm>
        <a:off x="2857835" y="50771"/>
        <a:ext cx="1683640" cy="915465"/>
      </dsp:txXfrm>
    </dsp:sp>
    <dsp:sp modelId="{D9F2A65E-31D4-4686-927A-00C26013E0AD}">
      <dsp:nvSpPr>
        <dsp:cNvPr id="0" name=""/>
        <dsp:cNvSpPr/>
      </dsp:nvSpPr>
      <dsp:spPr>
        <a:xfrm>
          <a:off x="1671914" y="508503"/>
          <a:ext cx="4055482" cy="4055482"/>
        </a:xfrm>
        <a:custGeom>
          <a:avLst/>
          <a:gdLst/>
          <a:ahLst/>
          <a:cxnLst/>
          <a:rect l="0" t="0" r="0" b="0"/>
          <a:pathLst>
            <a:path>
              <a:moveTo>
                <a:pt x="3102096" y="308004"/>
              </a:moveTo>
              <a:arcTo wR="2027741" hR="2027741" stAng="18119633" swAng="1085413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1D0DCC-D47E-4D33-A803-04802C335972}">
      <dsp:nvSpPr>
        <dsp:cNvPr id="0" name=""/>
        <dsp:cNvSpPr/>
      </dsp:nvSpPr>
      <dsp:spPr>
        <a:xfrm>
          <a:off x="4736807" y="1402381"/>
          <a:ext cx="1782690" cy="10145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1600" b="1" kern="1200" dirty="0" smtClean="0"/>
            <a:t>Formación Docente</a:t>
          </a:r>
          <a:endParaRPr lang="es-NI" sz="1600" b="1" kern="1200" dirty="0"/>
        </a:p>
      </dsp:txBody>
      <dsp:txXfrm>
        <a:off x="4786332" y="1451906"/>
        <a:ext cx="1683640" cy="915465"/>
      </dsp:txXfrm>
    </dsp:sp>
    <dsp:sp modelId="{FBD45155-159A-4393-A307-06B30FED0B91}">
      <dsp:nvSpPr>
        <dsp:cNvPr id="0" name=""/>
        <dsp:cNvSpPr/>
      </dsp:nvSpPr>
      <dsp:spPr>
        <a:xfrm>
          <a:off x="1671914" y="508503"/>
          <a:ext cx="4055482" cy="4055482"/>
        </a:xfrm>
        <a:custGeom>
          <a:avLst/>
          <a:gdLst/>
          <a:ahLst/>
          <a:cxnLst/>
          <a:rect l="0" t="0" r="0" b="0"/>
          <a:pathLst>
            <a:path>
              <a:moveTo>
                <a:pt x="4050630" y="2167931"/>
              </a:moveTo>
              <a:arcTo wR="2027741" hR="2027741" stAng="21837863" swAng="136043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537C3A-BA26-491A-87B1-1D50147F1A33}">
      <dsp:nvSpPr>
        <dsp:cNvPr id="0" name=""/>
        <dsp:cNvSpPr/>
      </dsp:nvSpPr>
      <dsp:spPr>
        <a:xfrm>
          <a:off x="4000187" y="3669464"/>
          <a:ext cx="1782690" cy="10145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1600" b="1" kern="1200" dirty="0" smtClean="0"/>
            <a:t>Mantenimiento y Soporte Técnico</a:t>
          </a:r>
          <a:endParaRPr lang="es-NI" sz="1600" b="1" kern="1200" dirty="0"/>
        </a:p>
      </dsp:txBody>
      <dsp:txXfrm>
        <a:off x="4049712" y="3718989"/>
        <a:ext cx="1683640" cy="915465"/>
      </dsp:txXfrm>
    </dsp:sp>
    <dsp:sp modelId="{0AF51975-64B4-47FA-A412-D80471163953}">
      <dsp:nvSpPr>
        <dsp:cNvPr id="0" name=""/>
        <dsp:cNvSpPr/>
      </dsp:nvSpPr>
      <dsp:spPr>
        <a:xfrm>
          <a:off x="1671914" y="508503"/>
          <a:ext cx="4055482" cy="4055482"/>
        </a:xfrm>
        <a:custGeom>
          <a:avLst/>
          <a:gdLst/>
          <a:ahLst/>
          <a:cxnLst/>
          <a:rect l="0" t="0" r="0" b="0"/>
          <a:pathLst>
            <a:path>
              <a:moveTo>
                <a:pt x="2208929" y="4047371"/>
              </a:moveTo>
              <a:arcTo wR="2027741" hR="2027741" stAng="5092411" swAng="615178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830C01-2CA2-4C20-B3D6-FD9E3C94B85B}">
      <dsp:nvSpPr>
        <dsp:cNvPr id="0" name=""/>
        <dsp:cNvSpPr/>
      </dsp:nvSpPr>
      <dsp:spPr>
        <a:xfrm>
          <a:off x="1616434" y="3669464"/>
          <a:ext cx="1782690" cy="10145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1600" b="1" kern="1200" dirty="0" smtClean="0"/>
            <a:t>Medición de Impacto</a:t>
          </a:r>
          <a:endParaRPr lang="es-NI" sz="1600" b="1" kern="1200" dirty="0"/>
        </a:p>
      </dsp:txBody>
      <dsp:txXfrm>
        <a:off x="1665959" y="3718989"/>
        <a:ext cx="1683640" cy="915465"/>
      </dsp:txXfrm>
    </dsp:sp>
    <dsp:sp modelId="{B4A83CE7-CC87-4D8E-9AC9-0E7E4B76C940}">
      <dsp:nvSpPr>
        <dsp:cNvPr id="0" name=""/>
        <dsp:cNvSpPr/>
      </dsp:nvSpPr>
      <dsp:spPr>
        <a:xfrm>
          <a:off x="1671914" y="508503"/>
          <a:ext cx="4055482" cy="4055482"/>
        </a:xfrm>
        <a:custGeom>
          <a:avLst/>
          <a:gdLst/>
          <a:ahLst/>
          <a:cxnLst/>
          <a:rect l="0" t="0" r="0" b="0"/>
          <a:pathLst>
            <a:path>
              <a:moveTo>
                <a:pt x="215233" y="2936890"/>
              </a:moveTo>
              <a:arcTo wR="2027741" hR="2027741" stAng="9201707" swAng="1360430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1290B5-0EC6-4A29-BF09-FFE40B0DC41D}">
      <dsp:nvSpPr>
        <dsp:cNvPr id="0" name=""/>
        <dsp:cNvSpPr/>
      </dsp:nvSpPr>
      <dsp:spPr>
        <a:xfrm>
          <a:off x="879814" y="1402381"/>
          <a:ext cx="1782690" cy="101451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NI" sz="1600" b="1" kern="1200" dirty="0" smtClean="0"/>
            <a:t>Programa de Voluntariado</a:t>
          </a:r>
          <a:endParaRPr lang="es-NI" sz="1600" b="1" kern="1200" dirty="0"/>
        </a:p>
      </dsp:txBody>
      <dsp:txXfrm>
        <a:off x="929339" y="1451906"/>
        <a:ext cx="1683640" cy="915465"/>
      </dsp:txXfrm>
    </dsp:sp>
    <dsp:sp modelId="{02E1622F-D9BF-49A7-9934-A6A356800321}">
      <dsp:nvSpPr>
        <dsp:cNvPr id="0" name=""/>
        <dsp:cNvSpPr/>
      </dsp:nvSpPr>
      <dsp:spPr>
        <a:xfrm>
          <a:off x="1671914" y="508503"/>
          <a:ext cx="4055482" cy="4055482"/>
        </a:xfrm>
        <a:custGeom>
          <a:avLst/>
          <a:gdLst/>
          <a:ahLst/>
          <a:cxnLst/>
          <a:rect l="0" t="0" r="0" b="0"/>
          <a:pathLst>
            <a:path>
              <a:moveTo>
                <a:pt x="472490" y="726615"/>
              </a:moveTo>
              <a:arcTo wR="2027741" hR="2027741" stAng="13194955" swAng="1085413"/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dirty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BCD969B7-539D-44FF-B666-F82A5DDCA693}" type="datetimeFigureOut">
              <a:rPr lang="es-ES"/>
              <a:pPr>
                <a:defRPr/>
              </a:pPr>
              <a:t>21/03/2012</a:t>
            </a:fld>
            <a:endParaRPr lang="es-ES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 dirty="0" smtClean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dirty="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91849AF-5D3F-4927-B37F-C6F78AEB8D2B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637535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5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8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B1C2F2F4-DB9F-4E47-A5F7-51845804DA24}" type="datetimeFigureOut">
              <a:rPr lang="es-ES"/>
              <a:pPr>
                <a:defRPr/>
              </a:pPr>
              <a:t>21/03/2012</a:t>
            </a:fld>
            <a:endParaRPr lang="es-E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300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450" y="6553200"/>
            <a:ext cx="762000" cy="228600"/>
          </a:xfrm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C326960F-75EE-4265-BF62-5234A9D9C73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9554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964ABF-08D3-4EF5-8436-553AECBBA0A5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6526F-B728-4260-9822-C69D0F73CFF5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78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5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14C71-10F2-4CB6-9E88-AA5E2A3CB181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99414-9D29-44B3-9F30-07BAF5CDBF4B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888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5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8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E914D0FF-84EA-4F60-B333-E1FD68D8AAD5}" type="datetimeFigureOut">
              <a:rPr lang="es-ES"/>
              <a:pPr>
                <a:defRPr/>
              </a:pPr>
              <a:t>21/03/2012</a:t>
            </a:fld>
            <a:endParaRPr lang="es-E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300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450" y="6553200"/>
            <a:ext cx="762000" cy="228600"/>
          </a:xfrm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22CDDA1A-1427-4194-8529-26F4722F330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97907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785171-518F-4F23-98F5-E3F016EED79D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92A518-A7C0-4590-944F-C60BBEE81F96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77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311150"/>
            <a:ext cx="64611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025" y="6556375"/>
            <a:ext cx="167322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4EFC0-110C-4D16-AF18-2C7DFBE0E72D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300" y="6556375"/>
            <a:ext cx="167322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275" y="6556375"/>
            <a:ext cx="762000" cy="228600"/>
          </a:xfrm>
        </p:spPr>
        <p:txBody>
          <a:bodyPr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B1BCCEB2-2BD4-482F-A1EC-5710A8275CD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862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EB81E-45AB-47DB-9D48-DE47EE5A1DD8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232DA-C935-4CB9-8825-3314EA4D9DA0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255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rtlCol="0" anchor="ctr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50318-5FAF-4A6D-BD9B-CAD31C240764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04479-F814-4F51-9AC2-745BFE9AF92D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83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4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9DF0E-6974-4015-BEA3-378F02406E39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90AFC-C0F8-4AC0-936D-FC5F834C3385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419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482D0-BCBA-410A-AFDB-1EE4F8A06CC7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E4F72-1E1E-40CC-86D3-5BA2B34E1D07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428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A29FA-7AAE-4A51-9048-35E2AB029B65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AE086-EF92-4D15-8418-D15ED1103CC8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049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FCB0A-D972-4D1E-B1FB-2B000A805646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CDC95-6D09-4112-AFE2-D740E7FE69BD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06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20E67-31EA-4143-91C0-3F08C23B6722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8265B-87F3-4179-93E6-86662ADDA84A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918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1BC08-C903-4FD6-B9F9-05D4BF09BF9B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280BE-6322-49E6-8671-1BB933BF0AAA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826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5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0D991F-572A-495C-9D5B-ABC47E4C99DB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D9972-FFA3-4CB7-940D-EA0E646BDF83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690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0"/>
            <a:ext cx="9144000" cy="6400800"/>
            <a:chOff x="0" y="0"/>
            <a:chExt cx="9144000" cy="6400800"/>
          </a:xfrm>
        </p:grpSpPr>
        <p:sp>
          <p:nvSpPr>
            <p:cNvPr id="5" name="Rectangle 15"/>
            <p:cNvSpPr/>
            <p:nvPr/>
          </p:nvSpPr>
          <p:spPr>
            <a:xfrm>
              <a:off x="1828800" y="4572000"/>
              <a:ext cx="68580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grpSp>
          <p:nvGrpSpPr>
            <p:cNvPr id="6" name="Group 10"/>
            <p:cNvGrpSpPr>
              <a:grpSpLocks/>
            </p:cNvGrpSpPr>
            <p:nvPr/>
          </p:nvGrpSpPr>
          <p:grpSpPr bwMode="auto">
            <a:xfrm>
              <a:off x="0" y="0"/>
              <a:ext cx="9144000" cy="6400800"/>
              <a:chOff x="0" y="0"/>
              <a:chExt cx="9144000" cy="6400800"/>
            </a:xfrm>
          </p:grpSpPr>
          <p:sp>
            <p:nvSpPr>
              <p:cNvPr id="8" name="Rectangle 14"/>
              <p:cNvSpPr/>
              <p:nvPr/>
            </p:nvSpPr>
            <p:spPr>
              <a:xfrm>
                <a:off x="0" y="0"/>
                <a:ext cx="1828800" cy="6400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Rectangle 9"/>
              <p:cNvSpPr/>
              <p:nvPr/>
            </p:nvSpPr>
            <p:spPr>
              <a:xfrm>
                <a:off x="0" y="4572000"/>
                <a:ext cx="9144000" cy="18288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>
                <a:reflection blurRad="6350" stA="50000" endA="300" endPos="38500" dist="508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Rectangle 12"/>
            <p:cNvSpPr/>
            <p:nvPr/>
          </p:nvSpPr>
          <p:spPr>
            <a:xfrm>
              <a:off x="0" y="45720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5867400"/>
            <a:ext cx="6570722" cy="4572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contourClr>
                <a:srgbClr val="DDDDDD"/>
              </a:contourClr>
            </a:sp3d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>
                    <a:alpha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4648200"/>
            <a:ext cx="6553200" cy="1219200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934200" y="6553200"/>
            <a:ext cx="1676400" cy="228600"/>
          </a:xfrm>
        </p:spPr>
        <p:txBody>
          <a:bodyPr anchor="t" anchorCtr="0"/>
          <a:lstStyle>
            <a:lvl1pPr marL="0" algn="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25096B31-51F4-4530-8A4F-E350F3A8B9A3}" type="datetimeFigureOut">
              <a:rPr lang="es-ES"/>
              <a:pPr>
                <a:defRPr/>
              </a:pPr>
              <a:t>21/03/2012</a:t>
            </a:fld>
            <a:endParaRPr lang="es-E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300" y="6553200"/>
            <a:ext cx="1676400" cy="228600"/>
          </a:xfrm>
        </p:spPr>
        <p:txBody>
          <a:bodyPr anchor="t" anchorCtr="0"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70450" y="6553200"/>
            <a:ext cx="762000" cy="228600"/>
          </a:xfrm>
        </p:spPr>
        <p:txBody>
          <a:bodyPr/>
          <a:lstStyle>
            <a:lvl1pPr algn="ctr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7AB9937F-052F-4137-8C2E-17CC76C8D70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1571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DB9B4-4101-44F0-8401-54D0D633B067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1FFAC-AC4C-473E-8150-416D9F7A5D76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502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025" y="6556375"/>
            <a:ext cx="167322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DF9B3-9A4D-4E87-948A-1AE0AE5AA58C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300" y="6556375"/>
            <a:ext cx="167322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275" y="6556375"/>
            <a:ext cx="762000" cy="228600"/>
          </a:xfrm>
        </p:spPr>
        <p:txBody>
          <a:bodyPr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71D28A61-248B-441F-8494-D772BEE00C8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06928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D2F5A1-014E-4858-A40D-5CD653D183F2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3C1C7-CC33-4F57-A8B0-94DC718C6FA1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35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rtlCol="0" anchor="ctr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67C45-9590-4BE9-B0BB-70045527A5A4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C4C92-9843-4A8B-8A40-E7463B55D2E9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3504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4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41B28-BA8D-4731-ACC3-CA23B940AF41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CAA3-3FB4-457C-AB00-0F050215CBE1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80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0" y="0"/>
            <a:ext cx="1828800" cy="1676400"/>
            <a:chOff x="457200" y="457200"/>
            <a:chExt cx="1828800" cy="1676400"/>
          </a:xfrm>
        </p:grpSpPr>
        <p:sp>
          <p:nvSpPr>
            <p:cNvPr id="3" name="Rectangle 7"/>
            <p:cNvSpPr/>
            <p:nvPr/>
          </p:nvSpPr>
          <p:spPr>
            <a:xfrm>
              <a:off x="457200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4" name="Oval 8"/>
            <p:cNvSpPr/>
            <p:nvPr/>
          </p:nvSpPr>
          <p:spPr>
            <a:xfrm>
              <a:off x="952500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FF69F-B90A-4286-8FB4-F00BB9CF250B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3B80B-9510-430B-A12A-BB5B280762AE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986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311150"/>
            <a:ext cx="6461125" cy="623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6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7"/>
            <p:cNvSpPr/>
            <p:nvPr/>
          </p:nvSpPr>
          <p:spPr>
            <a:xfrm>
              <a:off x="0" y="2514600"/>
              <a:ext cx="1828800" cy="1828800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8"/>
            <p:cNvSpPr/>
            <p:nvPr/>
          </p:nvSpPr>
          <p:spPr>
            <a:xfrm>
              <a:off x="1828800" y="2514600"/>
              <a:ext cx="7315200" cy="18288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667000"/>
            <a:ext cx="6629400" cy="1143000"/>
          </a:xfrm>
        </p:spPr>
        <p:txBody>
          <a:bodyPr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495800"/>
            <a:ext cx="1524000" cy="2057400"/>
          </a:xfrm>
        </p:spPr>
        <p:txBody>
          <a:bodyPr rtlCol="0">
            <a:normAutofit/>
          </a:bodyPr>
          <a:lstStyle>
            <a:lvl1pPr marL="0" indent="0">
              <a:lnSpc>
                <a:spcPct val="200000"/>
              </a:lnSpc>
              <a:buNone/>
              <a:defRPr sz="16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931025" y="6556375"/>
            <a:ext cx="167322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CC4C9B-DA35-4C31-85F5-05297E0B8CC0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300" y="6556375"/>
            <a:ext cx="1673225" cy="228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67275" y="6556375"/>
            <a:ext cx="762000" cy="228600"/>
          </a:xfrm>
        </p:spPr>
        <p:txBody>
          <a:bodyPr/>
          <a:lstStyle>
            <a:lvl1pPr marL="0" algn="ctr" defTabSz="914400" rtl="0" eaLnBrk="1" latinLnBrk="0" hangingPunct="1">
              <a:defRPr sz="900" kern="1200" cap="small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fld id="{9247B585-7E57-4F82-9116-9FC774ED086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64159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1D818-BD07-4C47-BD66-0A7C072F3F3D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114321-4E12-4B09-AB76-9FD621086899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0256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771D8-9FD7-4BF2-BA52-113ADCEA54F7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85207-45D4-4E2E-86A2-72590699A1B7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0601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74A93-6E9D-48C1-B4F7-948557AD1702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BA038-3CA5-4D94-95D1-A0FAB10E9967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66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-442912" y="457200"/>
            <a:chExt cx="9144000" cy="6858000"/>
          </a:xfrm>
        </p:grpSpPr>
        <p:sp>
          <p:nvSpPr>
            <p:cNvPr id="5" name="Rectangle 17"/>
            <p:cNvSpPr/>
            <p:nvPr/>
          </p:nvSpPr>
          <p:spPr>
            <a:xfrm>
              <a:off x="-442912" y="457200"/>
              <a:ext cx="9129712" cy="16764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" name="Rectangle 18"/>
            <p:cNvSpPr/>
            <p:nvPr/>
          </p:nvSpPr>
          <p:spPr>
            <a:xfrm>
              <a:off x="6872288" y="457200"/>
              <a:ext cx="1828800" cy="6858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7" name="Rectangle 19"/>
            <p:cNvSpPr/>
            <p:nvPr/>
          </p:nvSpPr>
          <p:spPr>
            <a:xfrm>
              <a:off x="6872288" y="45720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Oval 20"/>
            <p:cNvSpPr/>
            <p:nvPr/>
          </p:nvSpPr>
          <p:spPr>
            <a:xfrm>
              <a:off x="7367588" y="8763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7600" y="2298700"/>
            <a:ext cx="1447800" cy="3827463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0"/>
            <a:ext cx="5943600" cy="3840163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979B5-3751-424A-AC1E-676C65922F7B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48600" y="533400"/>
            <a:ext cx="762000" cy="6096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296A6-6BF4-4ED5-9BEA-FD0050233334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212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2298700"/>
            <a:ext cx="2971800" cy="3827463"/>
          </a:xfrm>
        </p:spPr>
        <p:txBody>
          <a:bodyPr>
            <a:normAutofit/>
          </a:bodyPr>
          <a:lstStyle>
            <a:lvl1pPr marL="228600" indent="-228600">
              <a:defRPr sz="1800"/>
            </a:lvl1pPr>
            <a:lvl2pPr marL="457200" indent="-228600">
              <a:defRPr sz="1800"/>
            </a:lvl2pPr>
            <a:lvl3pPr marL="685800" indent="-228600">
              <a:defRPr sz="1800"/>
            </a:lvl3pPr>
            <a:lvl4pPr marL="914400" indent="-228600">
              <a:defRPr sz="1800"/>
            </a:lvl4pPr>
            <a:lvl5pPr marL="1143000" indent="-228600"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A68DD-50A0-4331-8263-A8F79DE26665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0BAD3-6172-4DC9-8D63-4B0E0437EAD1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822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2291697"/>
            <a:ext cx="2971800" cy="639762"/>
          </a:xfrm>
        </p:spPr>
        <p:txBody>
          <a:bodyPr rtlCol="0" anchor="ctr">
            <a:noAutofit/>
          </a:bodyPr>
          <a:lstStyle>
            <a:lvl1pPr marL="0" indent="0">
              <a:buNone/>
              <a:defRPr sz="22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47925" y="3137647"/>
            <a:ext cx="2971800" cy="2999232"/>
          </a:xfr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5000" y="2291697"/>
            <a:ext cx="2971800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5000" y="3137647"/>
            <a:ext cx="2971800" cy="3001962"/>
          </a:xfrm>
        </p:spPr>
        <p:txBody>
          <a:bodyPr rtlCol="0">
            <a:normAutofit/>
          </a:bodyPr>
          <a:lstStyle>
            <a:lvl1pPr marL="2286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buSzPct val="80000"/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8C33B-AC90-47C2-9D3E-7D00A4201758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E05B87-FEB9-4734-863D-FFBE76E3F86A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858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0" y="0"/>
            <a:ext cx="9144000" cy="1676400"/>
            <a:chOff x="0" y="0"/>
            <a:chExt cx="9144000" cy="1676400"/>
          </a:xfrm>
        </p:grpSpPr>
        <p:sp>
          <p:nvSpPr>
            <p:cNvPr id="4" name="Rectangle 6"/>
            <p:cNvSpPr/>
            <p:nvPr/>
          </p:nvSpPr>
          <p:spPr>
            <a:xfrm>
              <a:off x="0" y="0"/>
              <a:ext cx="91440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5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6" name="Oval 9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02C382-26E0-41F6-A31B-04645121544F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1C8403-45AF-4DEE-9769-56019CA069A0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008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0709ED-78BD-47A7-A7BC-E44EDDF612B6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9F008-6EDF-4234-83CD-EF8C9AAA6DD6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51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06624" y="2446991"/>
            <a:ext cx="5715000" cy="3531198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90"/>
            <a:ext cx="1524000" cy="2362200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 b="1">
                <a:solidFill>
                  <a:srgbClr val="000000">
                    <a:alpha val="50196"/>
                  </a:srgb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37952-9376-4C31-8A32-61944F3AA6B5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5F85D1-3CE0-4FB2-82DB-F44FE4EFFA3F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463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1448" y="228600"/>
            <a:ext cx="6245352" cy="1143000"/>
          </a:xfr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4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06624" y="2450592"/>
            <a:ext cx="5715000" cy="3529584"/>
          </a:xfrm>
          <a:noFill/>
          <a:ln w="101600" cmpd="sng">
            <a:miter lim="800000"/>
          </a:ln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rtlCol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" noProof="0" smtClean="0"/>
              <a:t>Haga clic en el icono para agregar una imagen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3031489"/>
            <a:ext cx="1527048" cy="2359152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1400" b="1" kern="1200">
                <a:solidFill>
                  <a:srgbClr val="000000">
                    <a:alpha val="50196"/>
                  </a:srgb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78F5BB-5368-4226-B4A7-20410A1E00C4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E7AED-8B22-42B3-835C-6BD8C658CCEC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562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38400" y="2286000"/>
            <a:ext cx="62484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NI" smtClean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5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61513CE3-411D-4FD2-BD4D-320B6CC03AE4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8462CACA-5EA8-4733-ACB6-517C2C7F0932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509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 cap="small" spc="2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457200" indent="-457200" algn="l" rtl="0" eaLnBrk="0" fontAlgn="base" hangingPunct="0">
        <a:spcBef>
          <a:spcPts val="18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ts val="18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rtl="0" eaLnBrk="0" fontAlgn="base" hangingPunct="0">
        <a:spcBef>
          <a:spcPts val="1200"/>
        </a:spcBef>
        <a:spcAft>
          <a:spcPct val="0"/>
        </a:spcAft>
        <a:buClr>
          <a:srgbClr val="D4E336"/>
        </a:buClr>
        <a:buSzPct val="8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rtl="0" eaLnBrk="0" fontAlgn="base" hangingPunct="0">
        <a:spcBef>
          <a:spcPts val="1200"/>
        </a:spcBef>
        <a:spcAft>
          <a:spcPct val="0"/>
        </a:spcAft>
        <a:buClr>
          <a:srgbClr val="0C8228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rtl="0" eaLnBrk="0" fontAlgn="base" hangingPunct="0">
        <a:spcBef>
          <a:spcPts val="1200"/>
        </a:spcBef>
        <a:spcAft>
          <a:spcPct val="0"/>
        </a:spcAft>
        <a:buClr>
          <a:srgbClr val="C0EDA8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38400" y="2286000"/>
            <a:ext cx="62484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NI" smtClean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5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0D301EEB-EE6D-4891-8583-56E82779AC0E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0624BA0D-88AB-4A7D-91BC-AE963D627FB3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72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 cap="small" spc="2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457200" indent="-457200" algn="l" rtl="0" eaLnBrk="0" fontAlgn="base" hangingPunct="0">
        <a:spcBef>
          <a:spcPts val="18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ts val="18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rtl="0" eaLnBrk="0" fontAlgn="base" hangingPunct="0">
        <a:spcBef>
          <a:spcPts val="1200"/>
        </a:spcBef>
        <a:spcAft>
          <a:spcPct val="0"/>
        </a:spcAft>
        <a:buClr>
          <a:srgbClr val="D4E336"/>
        </a:buClr>
        <a:buSzPct val="8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rtl="0" eaLnBrk="0" fontAlgn="base" hangingPunct="0">
        <a:spcBef>
          <a:spcPts val="1200"/>
        </a:spcBef>
        <a:spcAft>
          <a:spcPct val="0"/>
        </a:spcAft>
        <a:buClr>
          <a:srgbClr val="0C8228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rtl="0" eaLnBrk="0" fontAlgn="base" hangingPunct="0">
        <a:spcBef>
          <a:spcPts val="1200"/>
        </a:spcBef>
        <a:spcAft>
          <a:spcPct val="0"/>
        </a:spcAft>
        <a:buClr>
          <a:srgbClr val="C0EDA8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457200" y="0"/>
              <a:ext cx="8686800" cy="1676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0"/>
              <a:ext cx="1828800" cy="685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0"/>
              <a:ext cx="1828800" cy="1676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95300" y="419100"/>
              <a:ext cx="838200" cy="83820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prstClr val="white"/>
                </a:solidFill>
              </a:endParaRPr>
            </a:p>
          </p:txBody>
        </p:sp>
      </p:grp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438400" y="2286000"/>
            <a:ext cx="62484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NI" smtClean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15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3F9CBBA6-7419-4F3C-A72D-DB67BDB220C6}" type="datetimeFigureOut">
              <a:rPr lang="es-ES">
                <a:solidFill>
                  <a:prstClr val="black"/>
                </a:solidFill>
              </a:rPr>
              <a:pPr>
                <a:defRPr/>
              </a:pPr>
              <a:t>21/03/2012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3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400" y="533400"/>
            <a:ext cx="7620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cap="small" baseline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035140FF-E034-4E4D-9022-06CB73394D80}" type="slidenum">
              <a:rPr lang="es-ES">
                <a:solidFill>
                  <a:prstClr val="black"/>
                </a:solidFill>
              </a:rPr>
              <a:pPr>
                <a:defRPr/>
              </a:pPr>
              <a:t>‹Nº›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49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kern="1200" cap="small" spc="2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rebuchet MS" pitchFamily="34" charset="0"/>
        </a:defRPr>
      </a:lvl9pPr>
    </p:titleStyle>
    <p:bodyStyle>
      <a:lvl1pPr marL="457200" indent="-457200" algn="l" rtl="0" eaLnBrk="0" fontAlgn="base" hangingPunct="0">
        <a:spcBef>
          <a:spcPts val="18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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rtl="0" eaLnBrk="0" fontAlgn="base" hangingPunct="0">
        <a:spcBef>
          <a:spcPts val="18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rtl="0" eaLnBrk="0" fontAlgn="base" hangingPunct="0">
        <a:spcBef>
          <a:spcPts val="1200"/>
        </a:spcBef>
        <a:spcAft>
          <a:spcPct val="0"/>
        </a:spcAft>
        <a:buClr>
          <a:srgbClr val="D4E336"/>
        </a:buClr>
        <a:buSzPct val="8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rtl="0" eaLnBrk="0" fontAlgn="base" hangingPunct="0">
        <a:spcBef>
          <a:spcPts val="1200"/>
        </a:spcBef>
        <a:spcAft>
          <a:spcPct val="0"/>
        </a:spcAft>
        <a:buClr>
          <a:srgbClr val="0C8228"/>
        </a:buClr>
        <a:buSzPct val="80000"/>
        <a:buFont typeface="Wingdings" pitchFamily="2" charset="2"/>
        <a:buChar char="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rtl="0" eaLnBrk="0" fontAlgn="base" hangingPunct="0">
        <a:spcBef>
          <a:spcPts val="1200"/>
        </a:spcBef>
        <a:spcAft>
          <a:spcPct val="0"/>
        </a:spcAft>
        <a:buClr>
          <a:srgbClr val="C0EDA8"/>
        </a:buClr>
        <a:buSzPct val="80000"/>
        <a:buFont typeface="Wingdings" pitchFamily="2" charset="2"/>
        <a:buChar char="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200"/>
        </a:spcBef>
        <a:buClr>
          <a:schemeClr val="accent6"/>
        </a:buClr>
        <a:buSzPct val="90000"/>
        <a:buFont typeface="Wingdings" pitchFamily="2" charset="2"/>
        <a:buChar char="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200"/>
        </a:spcBef>
        <a:buClr>
          <a:schemeClr val="accent1"/>
        </a:buClr>
        <a:buSzPct val="70000"/>
        <a:buFont typeface="Wingdings" pitchFamily="2" charset="2"/>
        <a:buChar char="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200"/>
        </a:spcBef>
        <a:buClr>
          <a:schemeClr val="accent3"/>
        </a:buClr>
        <a:buFont typeface="Courier New" pitchFamily="49" charset="0"/>
        <a:buChar char="o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2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4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6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ondo prese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4365104"/>
            <a:ext cx="5616624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500" b="1" dirty="0" smtClean="0">
                <a:solidFill>
                  <a:srgbClr val="0000FF"/>
                </a:solidFill>
                <a:latin typeface="Arial Rounded MT Bold"/>
                <a:cs typeface="Arial Rounded MT Bold"/>
              </a:rPr>
              <a:t>PROGRAMA EDUCATIVO </a:t>
            </a:r>
            <a:endParaRPr lang="en-US" sz="3500" b="1" dirty="0">
              <a:solidFill>
                <a:srgbClr val="0000FF"/>
              </a:solidFill>
              <a:latin typeface="Arial Rounded MT Bold"/>
              <a:cs typeface="Arial Rounded MT Bold"/>
            </a:endParaRPr>
          </a:p>
          <a:p>
            <a:pPr algn="ctr">
              <a:defRPr/>
            </a:pPr>
            <a:r>
              <a:rPr lang="en-US" sz="3500" b="1" dirty="0">
                <a:solidFill>
                  <a:srgbClr val="4E9CFF"/>
                </a:solidFill>
                <a:latin typeface="Arial Rounded MT Bold"/>
                <a:cs typeface="Arial Rounded MT Bold"/>
              </a:rPr>
              <a:t>UNA </a:t>
            </a:r>
            <a:r>
              <a:rPr lang="en-US" sz="3500" b="1" dirty="0" smtClean="0">
                <a:solidFill>
                  <a:srgbClr val="4E9CFF"/>
                </a:solidFill>
                <a:latin typeface="Arial Rounded MT Bold"/>
                <a:cs typeface="Arial Rounded MT Bold"/>
              </a:rPr>
              <a:t>COMPUTADORA</a:t>
            </a:r>
          </a:p>
          <a:p>
            <a:pPr algn="ctr">
              <a:defRPr/>
            </a:pPr>
            <a:r>
              <a:rPr lang="en-US" sz="3500" b="1" dirty="0" smtClean="0">
                <a:solidFill>
                  <a:srgbClr val="4E9CFF"/>
                </a:solidFill>
                <a:latin typeface="Arial Rounded MT Bold"/>
                <a:cs typeface="Arial Rounded MT Bold"/>
              </a:rPr>
              <a:t>POR </a:t>
            </a:r>
            <a:r>
              <a:rPr lang="en-US" sz="3500" b="1" dirty="0">
                <a:solidFill>
                  <a:srgbClr val="4E9CFF"/>
                </a:solidFill>
                <a:latin typeface="Arial Rounded MT Bold"/>
                <a:cs typeface="Arial Rounded MT Bold"/>
              </a:rPr>
              <a:t>NIÑO</a:t>
            </a:r>
          </a:p>
        </p:txBody>
      </p:sp>
      <p:pic>
        <p:nvPicPr>
          <p:cNvPr id="5" name="Picture 4" descr="logo circul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941168"/>
            <a:ext cx="2697083" cy="2476350"/>
          </a:xfrm>
          <a:prstGeom prst="rect">
            <a:avLst/>
          </a:prstGeom>
        </p:spPr>
      </p:pic>
      <p:pic>
        <p:nvPicPr>
          <p:cNvPr id="7" name="Picture 6" descr="Ometepe Digit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71241"/>
            <a:ext cx="4536504" cy="284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74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947840" y="1732832"/>
            <a:ext cx="3928416" cy="3928416"/>
            <a:chOff x="2751808" y="1824832"/>
            <a:chExt cx="3928416" cy="3928416"/>
          </a:xfrm>
        </p:grpSpPr>
        <p:grpSp>
          <p:nvGrpSpPr>
            <p:cNvPr id="2" name="Group 1"/>
            <p:cNvGrpSpPr/>
            <p:nvPr/>
          </p:nvGrpSpPr>
          <p:grpSpPr>
            <a:xfrm>
              <a:off x="2843808" y="1824832"/>
              <a:ext cx="3836416" cy="3836416"/>
              <a:chOff x="3975944" y="2329703"/>
              <a:chExt cx="3836416" cy="3836416"/>
            </a:xfrm>
          </p:grpSpPr>
          <p:sp>
            <p:nvSpPr>
              <p:cNvPr id="3" name="Freeform 2"/>
              <p:cNvSpPr/>
              <p:nvPr/>
            </p:nvSpPr>
            <p:spPr>
              <a:xfrm>
                <a:off x="4186991" y="2541031"/>
                <a:ext cx="3413760" cy="3413760"/>
              </a:xfrm>
              <a:custGeom>
                <a:avLst/>
                <a:gdLst>
                  <a:gd name="connsiteX0" fmla="*/ 1706880 w 3413760"/>
                  <a:gd name="connsiteY0" fmla="*/ 0 h 3413760"/>
                  <a:gd name="connsiteX1" fmla="*/ 3185081 w 3413760"/>
                  <a:gd name="connsiteY1" fmla="*/ 853440 h 3413760"/>
                  <a:gd name="connsiteX2" fmla="*/ 3185081 w 3413760"/>
                  <a:gd name="connsiteY2" fmla="*/ 2560320 h 3413760"/>
                  <a:gd name="connsiteX3" fmla="*/ 1706880 w 3413760"/>
                  <a:gd name="connsiteY3" fmla="*/ 1706880 h 3413760"/>
                  <a:gd name="connsiteX4" fmla="*/ 1706880 w 3413760"/>
                  <a:gd name="connsiteY4" fmla="*/ 0 h 341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3760" h="3413760">
                    <a:moveTo>
                      <a:pt x="1706880" y="0"/>
                    </a:moveTo>
                    <a:cubicBezTo>
                      <a:pt x="2316689" y="0"/>
                      <a:pt x="2880177" y="325329"/>
                      <a:pt x="3185081" y="853440"/>
                    </a:cubicBezTo>
                    <a:cubicBezTo>
                      <a:pt x="3489986" y="1381551"/>
                      <a:pt x="3489986" y="2032209"/>
                      <a:pt x="3185081" y="2560320"/>
                    </a:cubicBezTo>
                    <a:lnTo>
                      <a:pt x="1706880" y="1706880"/>
                    </a:lnTo>
                    <a:lnTo>
                      <a:pt x="1706880" y="0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28343" tIns="752602" rIns="424637" bIns="1703579" numCol="1" spcCol="1270" anchor="ctr" anchorCtr="0">
                <a:noAutofit/>
              </a:bodyPr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NI" sz="2300" kern="1200" noProof="0" smtClean="0"/>
                  <a:t>Ilusión</a:t>
                </a:r>
                <a:endParaRPr lang="es-NI" sz="2300" kern="1200" noProof="0" dirty="0"/>
              </a:p>
            </p:txBody>
          </p:sp>
          <p:sp>
            <p:nvSpPr>
              <p:cNvPr id="4" name="Circular Arrow 3"/>
              <p:cNvSpPr/>
              <p:nvPr/>
            </p:nvSpPr>
            <p:spPr>
              <a:xfrm>
                <a:off x="3975944" y="2329703"/>
                <a:ext cx="3836416" cy="3836416"/>
              </a:xfrm>
              <a:prstGeom prst="circularArrow">
                <a:avLst>
                  <a:gd name="adj1" fmla="val 5085"/>
                  <a:gd name="adj2" fmla="val 327528"/>
                  <a:gd name="adj3" fmla="val 1472472"/>
                  <a:gd name="adj4" fmla="val 16199432"/>
                  <a:gd name="adj5" fmla="val 5932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5" name="Group 4"/>
            <p:cNvGrpSpPr/>
            <p:nvPr/>
          </p:nvGrpSpPr>
          <p:grpSpPr>
            <a:xfrm>
              <a:off x="2823816" y="1916832"/>
              <a:ext cx="3836416" cy="3836416"/>
              <a:chOff x="3325528" y="2451408"/>
              <a:chExt cx="3836416" cy="3836416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3536856" y="2662951"/>
                <a:ext cx="3413760" cy="3413760"/>
              </a:xfrm>
              <a:custGeom>
                <a:avLst/>
                <a:gdLst>
                  <a:gd name="connsiteX0" fmla="*/ 3185081 w 3413760"/>
                  <a:gd name="connsiteY0" fmla="*/ 2560320 h 3413760"/>
                  <a:gd name="connsiteX1" fmla="*/ 1706880 w 3413760"/>
                  <a:gd name="connsiteY1" fmla="*/ 3413760 h 3413760"/>
                  <a:gd name="connsiteX2" fmla="*/ 228679 w 3413760"/>
                  <a:gd name="connsiteY2" fmla="*/ 2560320 h 3413760"/>
                  <a:gd name="connsiteX3" fmla="*/ 1706880 w 3413760"/>
                  <a:gd name="connsiteY3" fmla="*/ 1706880 h 3413760"/>
                  <a:gd name="connsiteX4" fmla="*/ 3185081 w 3413760"/>
                  <a:gd name="connsiteY4" fmla="*/ 2560320 h 341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3760" h="3413760">
                    <a:moveTo>
                      <a:pt x="3185081" y="2560320"/>
                    </a:moveTo>
                    <a:cubicBezTo>
                      <a:pt x="2880176" y="3088431"/>
                      <a:pt x="2316689" y="3413760"/>
                      <a:pt x="1706880" y="3413760"/>
                    </a:cubicBezTo>
                    <a:cubicBezTo>
                      <a:pt x="1097071" y="3413760"/>
                      <a:pt x="533583" y="3088431"/>
                      <a:pt x="228679" y="2560320"/>
                    </a:cubicBezTo>
                    <a:lnTo>
                      <a:pt x="1706880" y="1706880"/>
                    </a:lnTo>
                    <a:lnTo>
                      <a:pt x="3185081" y="2560320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42010" tIns="2244091" rIns="801371" bIns="334009" numCol="1" spcCol="1270" anchor="ctr" anchorCtr="0">
                <a:noAutofit/>
              </a:bodyPr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NI" sz="2300" kern="1200" noProof="0" dirty="0" smtClean="0"/>
                  <a:t>Protagonismo</a:t>
                </a:r>
                <a:endParaRPr lang="es-NI" sz="2300" kern="1200" noProof="0" dirty="0"/>
              </a:p>
            </p:txBody>
          </p:sp>
          <p:sp>
            <p:nvSpPr>
              <p:cNvPr id="7" name="Circular Arrow 6"/>
              <p:cNvSpPr/>
              <p:nvPr/>
            </p:nvSpPr>
            <p:spPr>
              <a:xfrm>
                <a:off x="3325528" y="2451408"/>
                <a:ext cx="3836416" cy="3836416"/>
              </a:xfrm>
              <a:prstGeom prst="circularArrow">
                <a:avLst>
                  <a:gd name="adj1" fmla="val 5085"/>
                  <a:gd name="adj2" fmla="val 327528"/>
                  <a:gd name="adj3" fmla="val 8671970"/>
                  <a:gd name="adj4" fmla="val 1800502"/>
                  <a:gd name="adj5" fmla="val 5932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8" name="Group 7"/>
            <p:cNvGrpSpPr/>
            <p:nvPr/>
          </p:nvGrpSpPr>
          <p:grpSpPr>
            <a:xfrm>
              <a:off x="2751808" y="1844824"/>
              <a:ext cx="3836416" cy="3836416"/>
              <a:chOff x="1907704" y="1844824"/>
              <a:chExt cx="3836416" cy="3836416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2119313" y="2056152"/>
                <a:ext cx="3413760" cy="3413760"/>
              </a:xfrm>
              <a:custGeom>
                <a:avLst/>
                <a:gdLst>
                  <a:gd name="connsiteX0" fmla="*/ 228679 w 3413760"/>
                  <a:gd name="connsiteY0" fmla="*/ 2560320 h 3413760"/>
                  <a:gd name="connsiteX1" fmla="*/ 228679 w 3413760"/>
                  <a:gd name="connsiteY1" fmla="*/ 853440 h 3413760"/>
                  <a:gd name="connsiteX2" fmla="*/ 1706880 w 3413760"/>
                  <a:gd name="connsiteY2" fmla="*/ 0 h 3413760"/>
                  <a:gd name="connsiteX3" fmla="*/ 1706880 w 3413760"/>
                  <a:gd name="connsiteY3" fmla="*/ 1706880 h 3413760"/>
                  <a:gd name="connsiteX4" fmla="*/ 228679 w 3413760"/>
                  <a:gd name="connsiteY4" fmla="*/ 2560320 h 341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3760" h="3413760">
                    <a:moveTo>
                      <a:pt x="228679" y="2560320"/>
                    </a:moveTo>
                    <a:cubicBezTo>
                      <a:pt x="-76226" y="2032209"/>
                      <a:pt x="-76226" y="1381551"/>
                      <a:pt x="228679" y="853440"/>
                    </a:cubicBezTo>
                    <a:cubicBezTo>
                      <a:pt x="533584" y="325329"/>
                      <a:pt x="1097071" y="0"/>
                      <a:pt x="1706880" y="0"/>
                    </a:cubicBezTo>
                    <a:lnTo>
                      <a:pt x="1706880" y="1706880"/>
                    </a:lnTo>
                    <a:lnTo>
                      <a:pt x="228679" y="2560320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24638" tIns="752602" rIns="1828342" bIns="1703579" numCol="1" spcCol="1270" anchor="ctr" anchorCtr="0">
                <a:noAutofit/>
              </a:bodyPr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NI" sz="2300" kern="1200" noProof="0" dirty="0" smtClean="0"/>
                  <a:t>Descubrir</a:t>
                </a:r>
                <a:endParaRPr lang="es-NI" sz="2300" kern="1200" noProof="0" dirty="0"/>
              </a:p>
            </p:txBody>
          </p:sp>
          <p:sp>
            <p:nvSpPr>
              <p:cNvPr id="10" name="Circular Arrow 9"/>
              <p:cNvSpPr/>
              <p:nvPr/>
            </p:nvSpPr>
            <p:spPr>
              <a:xfrm>
                <a:off x="1907704" y="1844824"/>
                <a:ext cx="3836416" cy="3836416"/>
              </a:xfrm>
              <a:prstGeom prst="circularArrow">
                <a:avLst>
                  <a:gd name="adj1" fmla="val 5085"/>
                  <a:gd name="adj2" fmla="val 327528"/>
                  <a:gd name="adj3" fmla="val 15873039"/>
                  <a:gd name="adj4" fmla="val 9000000"/>
                  <a:gd name="adj5" fmla="val 5932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</p:grpSp>
    </p:spTree>
    <p:extLst>
      <p:ext uri="{BB962C8B-B14F-4D97-AF65-F5344CB8AC3E}">
        <p14:creationId xmlns:p14="http://schemas.microsoft.com/office/powerpoint/2010/main" val="397222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 rot="1254958">
            <a:off x="1779850" y="477366"/>
            <a:ext cx="6343938" cy="6343938"/>
            <a:chOff x="1778074" y="477366"/>
            <a:chExt cx="6343938" cy="6343938"/>
          </a:xfrm>
        </p:grpSpPr>
        <p:sp>
          <p:nvSpPr>
            <p:cNvPr id="38" name="Freeform 37"/>
            <p:cNvSpPr/>
            <p:nvPr/>
          </p:nvSpPr>
          <p:spPr>
            <a:xfrm>
              <a:off x="2301406" y="816684"/>
              <a:ext cx="5481288" cy="5481288"/>
            </a:xfrm>
            <a:custGeom>
              <a:avLst/>
              <a:gdLst>
                <a:gd name="connsiteX0" fmla="*/ 2740644 w 5481288"/>
                <a:gd name="connsiteY0" fmla="*/ 0 h 5481288"/>
                <a:gd name="connsiteX1" fmla="*/ 5481288 w 5481288"/>
                <a:gd name="connsiteY1" fmla="*/ 2740644 h 5481288"/>
                <a:gd name="connsiteX2" fmla="*/ 2740644 w 5481288"/>
                <a:gd name="connsiteY2" fmla="*/ 2740644 h 5481288"/>
                <a:gd name="connsiteX3" fmla="*/ 2740644 w 5481288"/>
                <a:gd name="connsiteY3" fmla="*/ 0 h 548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1288" h="5481288">
                  <a:moveTo>
                    <a:pt x="2740644" y="0"/>
                  </a:moveTo>
                  <a:cubicBezTo>
                    <a:pt x="4254260" y="0"/>
                    <a:pt x="5481288" y="1227028"/>
                    <a:pt x="5481288" y="2740644"/>
                  </a:cubicBezTo>
                  <a:lnTo>
                    <a:pt x="2740644" y="2740644"/>
                  </a:lnTo>
                  <a:lnTo>
                    <a:pt x="2740644" y="0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92201" tIns="1218612" rIns="631331" bIns="292694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NI" sz="6500" kern="1200" dirty="0"/>
            </a:p>
          </p:txBody>
        </p:sp>
        <p:sp>
          <p:nvSpPr>
            <p:cNvPr id="39" name="Freeform 38"/>
            <p:cNvSpPr/>
            <p:nvPr/>
          </p:nvSpPr>
          <p:spPr>
            <a:xfrm>
              <a:off x="2301406" y="1000698"/>
              <a:ext cx="5481288" cy="5481288"/>
            </a:xfrm>
            <a:custGeom>
              <a:avLst/>
              <a:gdLst>
                <a:gd name="connsiteX0" fmla="*/ 5481288 w 5481288"/>
                <a:gd name="connsiteY0" fmla="*/ 2740644 h 5481288"/>
                <a:gd name="connsiteX1" fmla="*/ 2740644 w 5481288"/>
                <a:gd name="connsiteY1" fmla="*/ 5481288 h 5481288"/>
                <a:gd name="connsiteX2" fmla="*/ 2740644 w 5481288"/>
                <a:gd name="connsiteY2" fmla="*/ 2740644 h 5481288"/>
                <a:gd name="connsiteX3" fmla="*/ 5481288 w 5481288"/>
                <a:gd name="connsiteY3" fmla="*/ 2740644 h 548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1288" h="5481288">
                  <a:moveTo>
                    <a:pt x="5481288" y="2740644"/>
                  </a:moveTo>
                  <a:cubicBezTo>
                    <a:pt x="5481288" y="4254260"/>
                    <a:pt x="4254260" y="5481288"/>
                    <a:pt x="2740644" y="5481288"/>
                  </a:cubicBezTo>
                  <a:lnTo>
                    <a:pt x="2740644" y="2740644"/>
                  </a:lnTo>
                  <a:lnTo>
                    <a:pt x="5481288" y="2740644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992201" tIns="2926948" rIns="631331" bIns="1218611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NI" sz="6500" kern="1200" dirty="0"/>
            </a:p>
          </p:txBody>
        </p:sp>
        <p:sp>
          <p:nvSpPr>
            <p:cNvPr id="40" name="Freeform 39"/>
            <p:cNvSpPr/>
            <p:nvPr/>
          </p:nvSpPr>
          <p:spPr>
            <a:xfrm>
              <a:off x="2117392" y="1000698"/>
              <a:ext cx="5481288" cy="5481288"/>
            </a:xfrm>
            <a:custGeom>
              <a:avLst/>
              <a:gdLst>
                <a:gd name="connsiteX0" fmla="*/ 2740644 w 5481288"/>
                <a:gd name="connsiteY0" fmla="*/ 5481288 h 5481288"/>
                <a:gd name="connsiteX1" fmla="*/ 0 w 5481288"/>
                <a:gd name="connsiteY1" fmla="*/ 2740644 h 5481288"/>
                <a:gd name="connsiteX2" fmla="*/ 2740644 w 5481288"/>
                <a:gd name="connsiteY2" fmla="*/ 2740644 h 5481288"/>
                <a:gd name="connsiteX3" fmla="*/ 2740644 w 5481288"/>
                <a:gd name="connsiteY3" fmla="*/ 5481288 h 548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1288" h="5481288">
                  <a:moveTo>
                    <a:pt x="2740644" y="5481288"/>
                  </a:moveTo>
                  <a:cubicBezTo>
                    <a:pt x="1227028" y="5481288"/>
                    <a:pt x="0" y="4254260"/>
                    <a:pt x="0" y="2740644"/>
                  </a:cubicBezTo>
                  <a:lnTo>
                    <a:pt x="2740644" y="2740644"/>
                  </a:lnTo>
                  <a:lnTo>
                    <a:pt x="2740644" y="5481288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1331" tIns="2926948" rIns="2992201" bIns="1218611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NI" sz="6500" kern="1200" dirty="0"/>
            </a:p>
          </p:txBody>
        </p:sp>
        <p:sp>
          <p:nvSpPr>
            <p:cNvPr id="41" name="Freeform 40"/>
            <p:cNvSpPr/>
            <p:nvPr/>
          </p:nvSpPr>
          <p:spPr>
            <a:xfrm>
              <a:off x="2117392" y="816684"/>
              <a:ext cx="5481288" cy="5481288"/>
            </a:xfrm>
            <a:custGeom>
              <a:avLst/>
              <a:gdLst>
                <a:gd name="connsiteX0" fmla="*/ 0 w 5481288"/>
                <a:gd name="connsiteY0" fmla="*/ 2740644 h 5481288"/>
                <a:gd name="connsiteX1" fmla="*/ 2740644 w 5481288"/>
                <a:gd name="connsiteY1" fmla="*/ 0 h 5481288"/>
                <a:gd name="connsiteX2" fmla="*/ 2740644 w 5481288"/>
                <a:gd name="connsiteY2" fmla="*/ 2740644 h 5481288"/>
                <a:gd name="connsiteX3" fmla="*/ 0 w 5481288"/>
                <a:gd name="connsiteY3" fmla="*/ 2740644 h 5481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481288" h="5481288">
                  <a:moveTo>
                    <a:pt x="0" y="2740644"/>
                  </a:moveTo>
                  <a:cubicBezTo>
                    <a:pt x="0" y="1227028"/>
                    <a:pt x="1227028" y="0"/>
                    <a:pt x="2740644" y="0"/>
                  </a:cubicBezTo>
                  <a:lnTo>
                    <a:pt x="2740644" y="2740644"/>
                  </a:lnTo>
                  <a:lnTo>
                    <a:pt x="0" y="2740644"/>
                  </a:lnTo>
                  <a:close/>
                </a:path>
              </a:pathLst>
            </a:custGeom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31331" tIns="1218612" rIns="2992201" bIns="292694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NI" sz="6500" kern="1200" dirty="0"/>
            </a:p>
          </p:txBody>
        </p:sp>
        <p:sp>
          <p:nvSpPr>
            <p:cNvPr id="42" name="Circular Arrow 41"/>
            <p:cNvSpPr/>
            <p:nvPr/>
          </p:nvSpPr>
          <p:spPr>
            <a:xfrm>
              <a:off x="1962088" y="477366"/>
              <a:ext cx="6159924" cy="6159924"/>
            </a:xfrm>
            <a:prstGeom prst="circularArrow">
              <a:avLst>
                <a:gd name="adj1" fmla="val 5085"/>
                <a:gd name="adj2" fmla="val 327528"/>
                <a:gd name="adj3" fmla="val 21272472"/>
                <a:gd name="adj4" fmla="val 16200000"/>
                <a:gd name="adj5" fmla="val 5932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3" name="Circular Arrow 42"/>
            <p:cNvSpPr/>
            <p:nvPr/>
          </p:nvSpPr>
          <p:spPr>
            <a:xfrm>
              <a:off x="1962088" y="661380"/>
              <a:ext cx="6159924" cy="6159924"/>
            </a:xfrm>
            <a:prstGeom prst="circularArrow">
              <a:avLst>
                <a:gd name="adj1" fmla="val 5085"/>
                <a:gd name="adj2" fmla="val 327528"/>
                <a:gd name="adj3" fmla="val 5072472"/>
                <a:gd name="adj4" fmla="val 0"/>
                <a:gd name="adj5" fmla="val 5932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Circular Arrow 43"/>
            <p:cNvSpPr/>
            <p:nvPr/>
          </p:nvSpPr>
          <p:spPr>
            <a:xfrm>
              <a:off x="1778074" y="661380"/>
              <a:ext cx="6159924" cy="6159924"/>
            </a:xfrm>
            <a:prstGeom prst="circularArrow">
              <a:avLst>
                <a:gd name="adj1" fmla="val 5085"/>
                <a:gd name="adj2" fmla="val 327528"/>
                <a:gd name="adj3" fmla="val 10472472"/>
                <a:gd name="adj4" fmla="val 5400000"/>
                <a:gd name="adj5" fmla="val 5932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5" name="Circular Arrow 44"/>
            <p:cNvSpPr/>
            <p:nvPr/>
          </p:nvSpPr>
          <p:spPr>
            <a:xfrm>
              <a:off x="1778074" y="477366"/>
              <a:ext cx="6159924" cy="6159924"/>
            </a:xfrm>
            <a:prstGeom prst="circularArrow">
              <a:avLst>
                <a:gd name="adj1" fmla="val 5085"/>
                <a:gd name="adj2" fmla="val 327528"/>
                <a:gd name="adj3" fmla="val 15872472"/>
                <a:gd name="adj4" fmla="val 10800000"/>
                <a:gd name="adj5" fmla="val 5932"/>
              </a:avLst>
            </a:prstGeom>
          </p:spPr>
          <p:style>
            <a:lnRef idx="0">
              <a:schemeClr val="dk2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dk2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dk2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1" name="Group 10"/>
          <p:cNvGrpSpPr/>
          <p:nvPr/>
        </p:nvGrpSpPr>
        <p:grpSpPr>
          <a:xfrm>
            <a:off x="2947840" y="1732832"/>
            <a:ext cx="3928416" cy="3928416"/>
            <a:chOff x="2751808" y="1824832"/>
            <a:chExt cx="3928416" cy="3928416"/>
          </a:xfrm>
        </p:grpSpPr>
        <p:grpSp>
          <p:nvGrpSpPr>
            <p:cNvPr id="2" name="Group 1"/>
            <p:cNvGrpSpPr/>
            <p:nvPr/>
          </p:nvGrpSpPr>
          <p:grpSpPr>
            <a:xfrm>
              <a:off x="2843808" y="1824832"/>
              <a:ext cx="3836416" cy="3836416"/>
              <a:chOff x="3975944" y="2329703"/>
              <a:chExt cx="3836416" cy="3836416"/>
            </a:xfrm>
          </p:grpSpPr>
          <p:sp>
            <p:nvSpPr>
              <p:cNvPr id="3" name="Freeform 2"/>
              <p:cNvSpPr/>
              <p:nvPr/>
            </p:nvSpPr>
            <p:spPr>
              <a:xfrm>
                <a:off x="4186991" y="2541031"/>
                <a:ext cx="3413760" cy="3413760"/>
              </a:xfrm>
              <a:custGeom>
                <a:avLst/>
                <a:gdLst>
                  <a:gd name="connsiteX0" fmla="*/ 1706880 w 3413760"/>
                  <a:gd name="connsiteY0" fmla="*/ 0 h 3413760"/>
                  <a:gd name="connsiteX1" fmla="*/ 3185081 w 3413760"/>
                  <a:gd name="connsiteY1" fmla="*/ 853440 h 3413760"/>
                  <a:gd name="connsiteX2" fmla="*/ 3185081 w 3413760"/>
                  <a:gd name="connsiteY2" fmla="*/ 2560320 h 3413760"/>
                  <a:gd name="connsiteX3" fmla="*/ 1706880 w 3413760"/>
                  <a:gd name="connsiteY3" fmla="*/ 1706880 h 3413760"/>
                  <a:gd name="connsiteX4" fmla="*/ 1706880 w 3413760"/>
                  <a:gd name="connsiteY4" fmla="*/ 0 h 341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3760" h="3413760">
                    <a:moveTo>
                      <a:pt x="1706880" y="0"/>
                    </a:moveTo>
                    <a:cubicBezTo>
                      <a:pt x="2316689" y="0"/>
                      <a:pt x="2880177" y="325329"/>
                      <a:pt x="3185081" y="853440"/>
                    </a:cubicBezTo>
                    <a:cubicBezTo>
                      <a:pt x="3489986" y="1381551"/>
                      <a:pt x="3489986" y="2032209"/>
                      <a:pt x="3185081" y="2560320"/>
                    </a:cubicBezTo>
                    <a:lnTo>
                      <a:pt x="1706880" y="1706880"/>
                    </a:lnTo>
                    <a:lnTo>
                      <a:pt x="1706880" y="0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828343" tIns="752602" rIns="424637" bIns="1703579" numCol="1" spcCol="1270" anchor="ctr" anchorCtr="0">
                <a:noAutofit/>
              </a:bodyPr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NI" sz="2300" kern="1200" noProof="0" dirty="0" smtClean="0"/>
                  <a:t>Ilusionar</a:t>
                </a:r>
                <a:endParaRPr lang="es-NI" sz="2300" kern="1200" noProof="0" dirty="0"/>
              </a:p>
            </p:txBody>
          </p:sp>
          <p:sp>
            <p:nvSpPr>
              <p:cNvPr id="4" name="Circular Arrow 3"/>
              <p:cNvSpPr/>
              <p:nvPr/>
            </p:nvSpPr>
            <p:spPr>
              <a:xfrm>
                <a:off x="3975944" y="2329703"/>
                <a:ext cx="3836416" cy="3836416"/>
              </a:xfrm>
              <a:prstGeom prst="circularArrow">
                <a:avLst>
                  <a:gd name="adj1" fmla="val 5085"/>
                  <a:gd name="adj2" fmla="val 327528"/>
                  <a:gd name="adj3" fmla="val 1472472"/>
                  <a:gd name="adj4" fmla="val 16199432"/>
                  <a:gd name="adj5" fmla="val 5932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5" name="Group 4"/>
            <p:cNvGrpSpPr/>
            <p:nvPr/>
          </p:nvGrpSpPr>
          <p:grpSpPr>
            <a:xfrm>
              <a:off x="2823816" y="1916832"/>
              <a:ext cx="3836416" cy="3836416"/>
              <a:chOff x="3325528" y="2451408"/>
              <a:chExt cx="3836416" cy="3836416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3536856" y="2662951"/>
                <a:ext cx="3413760" cy="3413760"/>
              </a:xfrm>
              <a:custGeom>
                <a:avLst/>
                <a:gdLst>
                  <a:gd name="connsiteX0" fmla="*/ 3185081 w 3413760"/>
                  <a:gd name="connsiteY0" fmla="*/ 2560320 h 3413760"/>
                  <a:gd name="connsiteX1" fmla="*/ 1706880 w 3413760"/>
                  <a:gd name="connsiteY1" fmla="*/ 3413760 h 3413760"/>
                  <a:gd name="connsiteX2" fmla="*/ 228679 w 3413760"/>
                  <a:gd name="connsiteY2" fmla="*/ 2560320 h 3413760"/>
                  <a:gd name="connsiteX3" fmla="*/ 1706880 w 3413760"/>
                  <a:gd name="connsiteY3" fmla="*/ 1706880 h 3413760"/>
                  <a:gd name="connsiteX4" fmla="*/ 3185081 w 3413760"/>
                  <a:gd name="connsiteY4" fmla="*/ 2560320 h 341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3760" h="3413760">
                    <a:moveTo>
                      <a:pt x="3185081" y="2560320"/>
                    </a:moveTo>
                    <a:cubicBezTo>
                      <a:pt x="2880176" y="3088431"/>
                      <a:pt x="2316689" y="3413760"/>
                      <a:pt x="1706880" y="3413760"/>
                    </a:cubicBezTo>
                    <a:cubicBezTo>
                      <a:pt x="1097071" y="3413760"/>
                      <a:pt x="533583" y="3088431"/>
                      <a:pt x="228679" y="2560320"/>
                    </a:cubicBezTo>
                    <a:lnTo>
                      <a:pt x="1706880" y="1706880"/>
                    </a:lnTo>
                    <a:lnTo>
                      <a:pt x="3185081" y="2560320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842010" tIns="2244091" rIns="801371" bIns="334009" numCol="1" spcCol="1270" anchor="ctr" anchorCtr="0">
                <a:noAutofit/>
              </a:bodyPr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NI" sz="2300" kern="1200" noProof="0" dirty="0" smtClean="0"/>
                  <a:t>Protagonizar</a:t>
                </a:r>
                <a:endParaRPr lang="es-NI" sz="2300" kern="1200" noProof="0" dirty="0"/>
              </a:p>
            </p:txBody>
          </p:sp>
          <p:sp>
            <p:nvSpPr>
              <p:cNvPr id="7" name="Circular Arrow 6"/>
              <p:cNvSpPr/>
              <p:nvPr/>
            </p:nvSpPr>
            <p:spPr>
              <a:xfrm>
                <a:off x="3325528" y="2451408"/>
                <a:ext cx="3836416" cy="3836416"/>
              </a:xfrm>
              <a:prstGeom prst="circularArrow">
                <a:avLst>
                  <a:gd name="adj1" fmla="val 5085"/>
                  <a:gd name="adj2" fmla="val 327528"/>
                  <a:gd name="adj3" fmla="val 8671970"/>
                  <a:gd name="adj4" fmla="val 1800502"/>
                  <a:gd name="adj5" fmla="val 5932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grpSp>
          <p:nvGrpSpPr>
            <p:cNvPr id="8" name="Group 7"/>
            <p:cNvGrpSpPr/>
            <p:nvPr/>
          </p:nvGrpSpPr>
          <p:grpSpPr>
            <a:xfrm>
              <a:off x="2751808" y="1844824"/>
              <a:ext cx="3836416" cy="3836416"/>
              <a:chOff x="1907704" y="1844824"/>
              <a:chExt cx="3836416" cy="3836416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2119313" y="2056152"/>
                <a:ext cx="3413760" cy="3413760"/>
              </a:xfrm>
              <a:custGeom>
                <a:avLst/>
                <a:gdLst>
                  <a:gd name="connsiteX0" fmla="*/ 228679 w 3413760"/>
                  <a:gd name="connsiteY0" fmla="*/ 2560320 h 3413760"/>
                  <a:gd name="connsiteX1" fmla="*/ 228679 w 3413760"/>
                  <a:gd name="connsiteY1" fmla="*/ 853440 h 3413760"/>
                  <a:gd name="connsiteX2" fmla="*/ 1706880 w 3413760"/>
                  <a:gd name="connsiteY2" fmla="*/ 0 h 3413760"/>
                  <a:gd name="connsiteX3" fmla="*/ 1706880 w 3413760"/>
                  <a:gd name="connsiteY3" fmla="*/ 1706880 h 3413760"/>
                  <a:gd name="connsiteX4" fmla="*/ 228679 w 3413760"/>
                  <a:gd name="connsiteY4" fmla="*/ 2560320 h 3413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3760" h="3413760">
                    <a:moveTo>
                      <a:pt x="228679" y="2560320"/>
                    </a:moveTo>
                    <a:cubicBezTo>
                      <a:pt x="-76226" y="2032209"/>
                      <a:pt x="-76226" y="1381551"/>
                      <a:pt x="228679" y="853440"/>
                    </a:cubicBezTo>
                    <a:cubicBezTo>
                      <a:pt x="533584" y="325329"/>
                      <a:pt x="1097071" y="0"/>
                      <a:pt x="1706880" y="0"/>
                    </a:cubicBezTo>
                    <a:lnTo>
                      <a:pt x="1706880" y="1706880"/>
                    </a:lnTo>
                    <a:lnTo>
                      <a:pt x="228679" y="2560320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424638" tIns="752602" rIns="1828342" bIns="1703579" numCol="1" spcCol="1270" anchor="ctr" anchorCtr="0">
                <a:noAutofit/>
              </a:bodyPr>
              <a:lstStyle/>
              <a:p>
                <a:pPr lvl="0" algn="ctr" defTabSz="10223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s-NI" sz="2300" kern="1200" noProof="0" dirty="0" smtClean="0"/>
                  <a:t>Descubrir</a:t>
                </a:r>
                <a:endParaRPr lang="es-NI" sz="2300" kern="1200" noProof="0" dirty="0"/>
              </a:p>
            </p:txBody>
          </p:sp>
          <p:sp>
            <p:nvSpPr>
              <p:cNvPr id="10" name="Circular Arrow 9"/>
              <p:cNvSpPr/>
              <p:nvPr/>
            </p:nvSpPr>
            <p:spPr>
              <a:xfrm>
                <a:off x="1907704" y="1844824"/>
                <a:ext cx="3836416" cy="3836416"/>
              </a:xfrm>
              <a:prstGeom prst="circularArrow">
                <a:avLst>
                  <a:gd name="adj1" fmla="val 5085"/>
                  <a:gd name="adj2" fmla="val 327528"/>
                  <a:gd name="adj3" fmla="val 15873039"/>
                  <a:gd name="adj4" fmla="val 9000000"/>
                  <a:gd name="adj5" fmla="val 5932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</p:grpSp>
      </p:grpSp>
      <p:sp>
        <p:nvSpPr>
          <p:cNvPr id="33" name="TextBox 32"/>
          <p:cNvSpPr txBox="1"/>
          <p:nvPr/>
        </p:nvSpPr>
        <p:spPr>
          <a:xfrm>
            <a:off x="5796136" y="1815207"/>
            <a:ext cx="1814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I" sz="2300" b="1" dirty="0" smtClean="0">
                <a:solidFill>
                  <a:schemeClr val="bg1"/>
                </a:solidFill>
              </a:rPr>
              <a:t>Construcción</a:t>
            </a:r>
            <a:endParaRPr lang="es-NI" sz="23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04048" y="5575012"/>
            <a:ext cx="208294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I" sz="2300" b="1" dirty="0" smtClean="0">
                <a:solidFill>
                  <a:schemeClr val="bg1"/>
                </a:solidFill>
              </a:rPr>
              <a:t>Transformación</a:t>
            </a:r>
            <a:endParaRPr lang="es-NI" sz="23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67744" y="4797152"/>
            <a:ext cx="156324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I" sz="2300" b="1" dirty="0" smtClean="0">
                <a:solidFill>
                  <a:schemeClr val="bg1"/>
                </a:solidFill>
              </a:rPr>
              <a:t>Integración</a:t>
            </a:r>
            <a:endParaRPr lang="es-NI" sz="23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15816" y="1476653"/>
            <a:ext cx="144905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NI" sz="2300" b="1" dirty="0" smtClean="0">
                <a:solidFill>
                  <a:schemeClr val="bg1"/>
                </a:solidFill>
              </a:rPr>
              <a:t>Desarrollo</a:t>
            </a:r>
          </a:p>
          <a:p>
            <a:r>
              <a:rPr lang="es-NI" sz="2300" b="1" dirty="0" smtClean="0">
                <a:solidFill>
                  <a:schemeClr val="bg1"/>
                </a:solidFill>
              </a:rPr>
              <a:t>Integral</a:t>
            </a:r>
            <a:endParaRPr lang="es-NI" sz="2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0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2"/>
          <p:cNvGraphicFramePr/>
          <p:nvPr>
            <p:extLst>
              <p:ext uri="{D42A27DB-BD31-4B8C-83A1-F6EECF244321}">
                <p14:modId xmlns:p14="http://schemas.microsoft.com/office/powerpoint/2010/main" val="2647623166"/>
              </p:ext>
            </p:extLst>
          </p:nvPr>
        </p:nvGraphicFramePr>
        <p:xfrm>
          <a:off x="1619672" y="2627957"/>
          <a:ext cx="7128792" cy="37533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2627313" y="404813"/>
            <a:ext cx="6248400" cy="11430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s-ES" sz="2800" b="1" cap="none" dirty="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mbria" charset="0"/>
                <a:cs typeface="+mj-cs"/>
              </a:rPr>
              <a:t>POBLACIÓN BENEFICIADA CON EL PROGRAMA</a:t>
            </a:r>
            <a:endParaRPr lang="es-CO" sz="2800" b="1" cap="none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mbria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7881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20416" y="1916832"/>
            <a:ext cx="6096000" cy="4196209"/>
            <a:chOff x="1475656" y="1916832"/>
            <a:chExt cx="6096000" cy="4196209"/>
          </a:xfrm>
        </p:grpSpPr>
        <p:graphicFrame>
          <p:nvGraphicFramePr>
            <p:cNvPr id="4" name="Chart 3"/>
            <p:cNvGraphicFramePr/>
            <p:nvPr>
              <p:extLst>
                <p:ext uri="{D42A27DB-BD31-4B8C-83A1-F6EECF244321}">
                  <p14:modId xmlns:p14="http://schemas.microsoft.com/office/powerpoint/2010/main" val="1504597971"/>
                </p:ext>
              </p:extLst>
            </p:nvPr>
          </p:nvGraphicFramePr>
          <p:xfrm>
            <a:off x="1475656" y="1916832"/>
            <a:ext cx="6096000" cy="4064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5710908" y="2051556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8</a:t>
              </a:r>
              <a:r>
                <a:rPr lang="en-US" dirty="0" smtClean="0"/>
                <a:t>4</a:t>
              </a:r>
              <a:endParaRPr lang="es-NI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499992" y="406778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3</a:t>
              </a:r>
              <a:r>
                <a:rPr lang="en-US" dirty="0" smtClean="0"/>
                <a:t>4</a:t>
              </a:r>
              <a:endParaRPr lang="es-NI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06218" y="5291916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3</a:t>
              </a:r>
              <a:endParaRPr lang="es-NI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29761" y="580526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2009</a:t>
              </a:r>
              <a:endParaRPr lang="es-NI" sz="1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453897" y="580526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2010</a:t>
              </a:r>
              <a:endParaRPr lang="es-NI" sz="1400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678033" y="5805264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2011</a:t>
              </a:r>
              <a:endParaRPr lang="es-NI" sz="1400" dirty="0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2267744" y="269776"/>
            <a:ext cx="62484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kern="1200" cap="small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mtClean="0"/>
              <a:t>Crecimiento de Escuelas Beneficiadas</a:t>
            </a:r>
            <a:endParaRPr lang="es-NI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708920"/>
            <a:ext cx="1800200" cy="2681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933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8" name="Picture 4" descr="https://fbcdn-sphotos-a.akamaihd.net/hphotos-ak-snc6/215959_112835735464927_100002155023754_113426_451291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066247" cy="1621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25603" name="55 Grupo"/>
          <p:cNvGrpSpPr>
            <a:grpSpLocks/>
          </p:cNvGrpSpPr>
          <p:nvPr/>
        </p:nvGrpSpPr>
        <p:grpSpPr bwMode="auto">
          <a:xfrm>
            <a:off x="2657475" y="2095500"/>
            <a:ext cx="5730875" cy="4573588"/>
            <a:chOff x="2195735" y="1735701"/>
            <a:chExt cx="5449788" cy="4213579"/>
          </a:xfrm>
        </p:grpSpPr>
        <p:sp>
          <p:nvSpPr>
            <p:cNvPr id="25617" name="56 CuadroTexto"/>
            <p:cNvSpPr txBox="1">
              <a:spLocks noChangeArrowheads="1"/>
            </p:cNvSpPr>
            <p:nvPr/>
          </p:nvSpPr>
          <p:spPr bwMode="auto">
            <a:xfrm rot="-3158646">
              <a:off x="2156330" y="4255765"/>
              <a:ext cx="2240612" cy="461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rgbClr val="09621E"/>
                  </a:solidFill>
                  <a:latin typeface="Calisto MT" pitchFamily="18" charset="0"/>
                </a:rPr>
                <a:t>----------</a:t>
              </a:r>
              <a:endParaRPr lang="es-ES" sz="2400" b="1" smtClean="0">
                <a:solidFill>
                  <a:srgbClr val="09621E"/>
                </a:solidFill>
                <a:latin typeface="Calisto MT" pitchFamily="18" charset="0"/>
              </a:endParaRPr>
            </a:p>
          </p:txBody>
        </p:sp>
        <p:sp>
          <p:nvSpPr>
            <p:cNvPr id="58" name="57 Anillo"/>
            <p:cNvSpPr/>
            <p:nvPr/>
          </p:nvSpPr>
          <p:spPr>
            <a:xfrm>
              <a:off x="3501571" y="3717444"/>
              <a:ext cx="854454" cy="368560"/>
            </a:xfrm>
            <a:prstGeom prst="donut">
              <a:avLst>
                <a:gd name="adj" fmla="val 14704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59" name="58 Anillo"/>
            <p:cNvSpPr/>
            <p:nvPr/>
          </p:nvSpPr>
          <p:spPr>
            <a:xfrm>
              <a:off x="2657684" y="2636626"/>
              <a:ext cx="843887" cy="504577"/>
            </a:xfrm>
            <a:prstGeom prst="donut">
              <a:avLst>
                <a:gd name="adj" fmla="val 14704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60" name="59 Anillo"/>
            <p:cNvSpPr/>
            <p:nvPr/>
          </p:nvSpPr>
          <p:spPr>
            <a:xfrm>
              <a:off x="5021775" y="5156583"/>
              <a:ext cx="756328" cy="432912"/>
            </a:xfrm>
            <a:prstGeom prst="donut">
              <a:avLst>
                <a:gd name="adj" fmla="val 14704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61" name="60 Anillo"/>
            <p:cNvSpPr/>
            <p:nvPr/>
          </p:nvSpPr>
          <p:spPr>
            <a:xfrm>
              <a:off x="5163680" y="2782880"/>
              <a:ext cx="718587" cy="358323"/>
            </a:xfrm>
            <a:prstGeom prst="donut">
              <a:avLst>
                <a:gd name="adj" fmla="val 14704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62" name="61 Anillo"/>
            <p:cNvSpPr/>
            <p:nvPr/>
          </p:nvSpPr>
          <p:spPr>
            <a:xfrm>
              <a:off x="6875608" y="2690740"/>
              <a:ext cx="504219" cy="359785"/>
            </a:xfrm>
            <a:prstGeom prst="donut">
              <a:avLst>
                <a:gd name="adj" fmla="val 14704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63" name="62 Anillo"/>
            <p:cNvSpPr/>
            <p:nvPr/>
          </p:nvSpPr>
          <p:spPr>
            <a:xfrm>
              <a:off x="5732814" y="3724756"/>
              <a:ext cx="720096" cy="361248"/>
            </a:xfrm>
            <a:prstGeom prst="donut">
              <a:avLst>
                <a:gd name="adj" fmla="val 14704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black"/>
                </a:solidFill>
              </a:endParaRPr>
            </a:p>
          </p:txBody>
        </p:sp>
        <p:sp>
          <p:nvSpPr>
            <p:cNvPr id="64" name="63 Anillo"/>
            <p:cNvSpPr/>
            <p:nvPr/>
          </p:nvSpPr>
          <p:spPr>
            <a:xfrm>
              <a:off x="2195735" y="4796798"/>
              <a:ext cx="1585118" cy="1152482"/>
            </a:xfrm>
            <a:prstGeom prst="donut">
              <a:avLst>
                <a:gd name="adj" fmla="val 14704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black"/>
                </a:solidFill>
              </a:endParaRPr>
            </a:p>
          </p:txBody>
        </p:sp>
        <p:pic>
          <p:nvPicPr>
            <p:cNvPr id="2562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6646" y="4581128"/>
              <a:ext cx="859250" cy="8266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26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219" y="4581128"/>
              <a:ext cx="905527" cy="10678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27" name="66 CuadroTexto"/>
            <p:cNvSpPr txBox="1">
              <a:spLocks noChangeArrowheads="1"/>
            </p:cNvSpPr>
            <p:nvPr/>
          </p:nvSpPr>
          <p:spPr bwMode="auto">
            <a:xfrm rot="-4658846">
              <a:off x="1689120" y="3710968"/>
              <a:ext cx="2242075" cy="461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rgbClr val="09621E"/>
                  </a:solidFill>
                  <a:latin typeface="Calisto MT" pitchFamily="18" charset="0"/>
                </a:rPr>
                <a:t>----------------</a:t>
              </a:r>
              <a:endParaRPr lang="es-ES" sz="2400" b="1" smtClean="0">
                <a:solidFill>
                  <a:srgbClr val="09621E"/>
                </a:solidFill>
                <a:latin typeface="Calisto MT" pitchFamily="18" charset="0"/>
              </a:endParaRPr>
            </a:p>
          </p:txBody>
        </p:sp>
        <p:sp>
          <p:nvSpPr>
            <p:cNvPr id="25628" name="67 CuadroTexto"/>
            <p:cNvSpPr txBox="1">
              <a:spLocks noChangeArrowheads="1"/>
            </p:cNvSpPr>
            <p:nvPr/>
          </p:nvSpPr>
          <p:spPr bwMode="auto">
            <a:xfrm rot="255122">
              <a:off x="3651025" y="5086381"/>
              <a:ext cx="1453780" cy="46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rgbClr val="09621E"/>
                  </a:solidFill>
                  <a:latin typeface="Calisto MT" pitchFamily="18" charset="0"/>
                </a:rPr>
                <a:t>-----------</a:t>
              </a:r>
              <a:endParaRPr lang="es-ES" sz="2400" b="1" smtClean="0">
                <a:solidFill>
                  <a:srgbClr val="09621E"/>
                </a:solidFill>
                <a:latin typeface="Calisto MT" pitchFamily="18" charset="0"/>
              </a:endParaRPr>
            </a:p>
          </p:txBody>
        </p:sp>
        <p:sp>
          <p:nvSpPr>
            <p:cNvPr id="25629" name="68 CuadroTexto"/>
            <p:cNvSpPr txBox="1">
              <a:spLocks noChangeArrowheads="1"/>
            </p:cNvSpPr>
            <p:nvPr/>
          </p:nvSpPr>
          <p:spPr bwMode="auto">
            <a:xfrm rot="-3339497">
              <a:off x="4504379" y="4385930"/>
              <a:ext cx="2275713" cy="461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rgbClr val="09621E"/>
                  </a:solidFill>
                  <a:latin typeface="Calisto MT" pitchFamily="18" charset="0"/>
                </a:rPr>
                <a:t>------------</a:t>
              </a:r>
              <a:endParaRPr lang="es-ES" sz="2400" b="1" smtClean="0">
                <a:solidFill>
                  <a:srgbClr val="09621E"/>
                </a:solidFill>
                <a:latin typeface="Calisto MT" pitchFamily="18" charset="0"/>
              </a:endParaRPr>
            </a:p>
          </p:txBody>
        </p:sp>
        <p:sp>
          <p:nvSpPr>
            <p:cNvPr id="25630" name="69 CuadroTexto"/>
            <p:cNvSpPr txBox="1">
              <a:spLocks noChangeArrowheads="1"/>
            </p:cNvSpPr>
            <p:nvPr/>
          </p:nvSpPr>
          <p:spPr bwMode="auto">
            <a:xfrm rot="-2121772">
              <a:off x="3724997" y="3082701"/>
              <a:ext cx="1740610" cy="46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rgbClr val="09621E"/>
                  </a:solidFill>
                  <a:latin typeface="Calisto MT" pitchFamily="18" charset="0"/>
                </a:rPr>
                <a:t>-----------</a:t>
              </a:r>
              <a:endParaRPr lang="es-ES" sz="2400" b="1" smtClean="0">
                <a:solidFill>
                  <a:srgbClr val="09621E"/>
                </a:solidFill>
                <a:latin typeface="Calisto MT" pitchFamily="18" charset="0"/>
              </a:endParaRPr>
            </a:p>
          </p:txBody>
        </p:sp>
        <p:sp>
          <p:nvSpPr>
            <p:cNvPr id="25631" name="70 CuadroTexto"/>
            <p:cNvSpPr txBox="1">
              <a:spLocks noChangeArrowheads="1"/>
            </p:cNvSpPr>
            <p:nvPr/>
          </p:nvSpPr>
          <p:spPr bwMode="auto">
            <a:xfrm rot="-2937404">
              <a:off x="5734156" y="3109865"/>
              <a:ext cx="1817938" cy="461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rgbClr val="09621E"/>
                  </a:solidFill>
                  <a:latin typeface="Calisto MT" pitchFamily="18" charset="0"/>
                </a:rPr>
                <a:t>---------</a:t>
              </a:r>
              <a:endParaRPr lang="es-ES" sz="2400" b="1" smtClean="0">
                <a:solidFill>
                  <a:srgbClr val="09621E"/>
                </a:solidFill>
                <a:latin typeface="Calisto MT" pitchFamily="18" charset="0"/>
              </a:endParaRPr>
            </a:p>
          </p:txBody>
        </p:sp>
        <p:pic>
          <p:nvPicPr>
            <p:cNvPr id="25632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1584" y="2369486"/>
              <a:ext cx="338739" cy="634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33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625" y="3070454"/>
              <a:ext cx="481686" cy="9016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34" name="Picture 1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0272" y="2276871"/>
              <a:ext cx="341019" cy="638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3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5856" y="2312499"/>
              <a:ext cx="337219" cy="324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36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3175962"/>
              <a:ext cx="337219" cy="324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3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0925" y="4760771"/>
              <a:ext cx="337219" cy="324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38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6222" y="3175962"/>
              <a:ext cx="337219" cy="324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3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6949" y="2413026"/>
              <a:ext cx="337219" cy="324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40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304" y="2384507"/>
              <a:ext cx="337219" cy="324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41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629" y="2281410"/>
              <a:ext cx="575472" cy="678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42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1041" y="3279448"/>
              <a:ext cx="575472" cy="678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43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056" y="4775740"/>
              <a:ext cx="575472" cy="678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4" name="83 Anillo"/>
            <p:cNvSpPr/>
            <p:nvPr/>
          </p:nvSpPr>
          <p:spPr>
            <a:xfrm>
              <a:off x="4405843" y="2149600"/>
              <a:ext cx="720097" cy="356860"/>
            </a:xfrm>
            <a:prstGeom prst="donut">
              <a:avLst>
                <a:gd name="adj" fmla="val 14704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black"/>
                </a:solidFill>
              </a:endParaRPr>
            </a:p>
          </p:txBody>
        </p:sp>
        <p:pic>
          <p:nvPicPr>
            <p:cNvPr id="25645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4484" y="1735701"/>
              <a:ext cx="338739" cy="634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46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89849" y="1779241"/>
              <a:ext cx="337219" cy="3244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7" name="86 Anillo"/>
            <p:cNvSpPr/>
            <p:nvPr/>
          </p:nvSpPr>
          <p:spPr>
            <a:xfrm>
              <a:off x="6700491" y="2146675"/>
              <a:ext cx="360804" cy="45338"/>
            </a:xfrm>
            <a:prstGeom prst="donut">
              <a:avLst>
                <a:gd name="adj" fmla="val 14704"/>
              </a:avLst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prstClr val="black"/>
                </a:solidFill>
              </a:endParaRPr>
            </a:p>
          </p:txBody>
        </p:sp>
        <p:pic>
          <p:nvPicPr>
            <p:cNvPr id="25648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8998" y="1826173"/>
              <a:ext cx="169370" cy="317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5649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8368" y="1879990"/>
              <a:ext cx="168610" cy="1622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50" name="89 CuadroTexto"/>
            <p:cNvSpPr txBox="1">
              <a:spLocks noChangeArrowheads="1"/>
            </p:cNvSpPr>
            <p:nvPr/>
          </p:nvSpPr>
          <p:spPr bwMode="auto">
            <a:xfrm rot="-1767215">
              <a:off x="3143787" y="2325105"/>
              <a:ext cx="1565494" cy="460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rgbClr val="09621E"/>
                  </a:solidFill>
                  <a:latin typeface="Calisto MT" pitchFamily="18" charset="0"/>
                </a:rPr>
                <a:t>---------</a:t>
              </a:r>
              <a:endParaRPr lang="es-ES" sz="2400" b="1" smtClean="0">
                <a:solidFill>
                  <a:srgbClr val="09621E"/>
                </a:solidFill>
                <a:latin typeface="Calisto MT" pitchFamily="18" charset="0"/>
              </a:endParaRPr>
            </a:p>
          </p:txBody>
        </p:sp>
        <p:sp>
          <p:nvSpPr>
            <p:cNvPr id="25651" name="90 CuadroTexto"/>
            <p:cNvSpPr txBox="1">
              <a:spLocks noChangeArrowheads="1"/>
            </p:cNvSpPr>
            <p:nvPr/>
          </p:nvSpPr>
          <p:spPr bwMode="auto">
            <a:xfrm rot="-390941">
              <a:off x="5042910" y="1941920"/>
              <a:ext cx="1740611" cy="462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2400" b="1" smtClean="0">
                  <a:solidFill>
                    <a:srgbClr val="09621E"/>
                  </a:solidFill>
                  <a:latin typeface="Calisto MT" pitchFamily="18" charset="0"/>
                </a:rPr>
                <a:t>--------------</a:t>
              </a:r>
              <a:endParaRPr lang="es-ES" sz="2400" b="1" smtClean="0">
                <a:solidFill>
                  <a:srgbClr val="09621E"/>
                </a:solidFill>
                <a:latin typeface="Calisto MT" pitchFamily="18" charset="0"/>
              </a:endParaRPr>
            </a:p>
          </p:txBody>
        </p:sp>
      </p:grpSp>
      <p:sp>
        <p:nvSpPr>
          <p:cNvPr id="41" name="40 Rectángulo"/>
          <p:cNvSpPr/>
          <p:nvPr/>
        </p:nvSpPr>
        <p:spPr>
          <a:xfrm>
            <a:off x="107950" y="3863975"/>
            <a:ext cx="1655763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>
                <a:solidFill>
                  <a:prstClr val="white"/>
                </a:solidFill>
                <a:latin typeface="Cambria" pitchFamily="18" charset="0"/>
              </a:rPr>
              <a:t>Influencia XO en el seno familiar</a:t>
            </a:r>
          </a:p>
        </p:txBody>
      </p:sp>
      <p:sp>
        <p:nvSpPr>
          <p:cNvPr id="42" name="1 Título"/>
          <p:cNvSpPr txBox="1">
            <a:spLocks/>
          </p:cNvSpPr>
          <p:nvPr/>
        </p:nvSpPr>
        <p:spPr>
          <a:xfrm>
            <a:off x="2438400" y="228600"/>
            <a:ext cx="6248400" cy="1143000"/>
          </a:xfrm>
          <a:prstGeom prst="rect">
            <a:avLst/>
          </a:prstGeom>
        </p:spPr>
        <p:txBody>
          <a:bodyPr anchor="ctr">
            <a:normAutofit fontScale="77500" lnSpcReduction="20000"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kern="1200" cap="small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>
              <a:defRPr/>
            </a:pPr>
            <a:r>
              <a:rPr lang="es-NI" b="1" dirty="0" smtClean="0">
                <a:solidFill>
                  <a:prstClr val="white"/>
                </a:solidFill>
                <a:latin typeface="Cambria" pitchFamily="18" charset="0"/>
              </a:rPr>
              <a:t>Multiplicación del Impacto: disminución brecha digital</a:t>
            </a:r>
            <a:endParaRPr lang="es-CO" b="1" dirty="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25606" name="43 Rectángulo"/>
          <p:cNvSpPr>
            <a:spLocks noChangeArrowheads="1"/>
          </p:cNvSpPr>
          <p:nvPr/>
        </p:nvSpPr>
        <p:spPr bwMode="auto">
          <a:xfrm>
            <a:off x="4133850" y="1695450"/>
            <a:ext cx="2574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sz="2000" b="1" smtClean="0">
                <a:solidFill>
                  <a:srgbClr val="000000"/>
                </a:solidFill>
                <a:latin typeface="Cambria" pitchFamily="18" charset="0"/>
              </a:rPr>
              <a:t>Efecto Multiplicador</a:t>
            </a:r>
            <a:endParaRPr lang="es-ES_tradnl" sz="2000" b="1" smtClean="0">
              <a:solidFill>
                <a:srgbClr val="000000"/>
              </a:solidFill>
            </a:endParaRPr>
          </a:p>
        </p:txBody>
      </p:sp>
      <p:sp>
        <p:nvSpPr>
          <p:cNvPr id="25607" name="43 Rectángulo"/>
          <p:cNvSpPr>
            <a:spLocks noChangeArrowheads="1"/>
          </p:cNvSpPr>
          <p:nvPr/>
        </p:nvSpPr>
        <p:spPr bwMode="auto">
          <a:xfrm>
            <a:off x="1833563" y="6343650"/>
            <a:ext cx="1049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sz="1600" b="1" smtClean="0">
                <a:solidFill>
                  <a:srgbClr val="000000"/>
                </a:solidFill>
                <a:latin typeface="Cambria" pitchFamily="18" charset="0"/>
              </a:rPr>
              <a:t>Docentes</a:t>
            </a:r>
            <a:endParaRPr lang="es-ES_tradnl" sz="1600" b="1" smtClean="0">
              <a:solidFill>
                <a:srgbClr val="000000"/>
              </a:solidFill>
            </a:endParaRPr>
          </a:p>
        </p:txBody>
      </p:sp>
      <p:sp>
        <p:nvSpPr>
          <p:cNvPr id="25608" name="43 Rectángulo"/>
          <p:cNvSpPr>
            <a:spLocks noChangeArrowheads="1"/>
          </p:cNvSpPr>
          <p:nvPr/>
        </p:nvSpPr>
        <p:spPr bwMode="auto">
          <a:xfrm>
            <a:off x="2011363" y="2590800"/>
            <a:ext cx="115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sz="1400" b="1" smtClean="0">
                <a:solidFill>
                  <a:srgbClr val="000000"/>
                </a:solidFill>
                <a:latin typeface="Cambria" pitchFamily="18" charset="0"/>
              </a:rPr>
              <a:t>Estudiantes</a:t>
            </a:r>
            <a:endParaRPr lang="es-ES_tradnl" sz="1400" b="1" smtClean="0">
              <a:solidFill>
                <a:srgbClr val="000000"/>
              </a:solidFill>
            </a:endParaRPr>
          </a:p>
        </p:txBody>
      </p:sp>
      <p:sp>
        <p:nvSpPr>
          <p:cNvPr id="25609" name="43 Rectángulo"/>
          <p:cNvSpPr>
            <a:spLocks noChangeArrowheads="1"/>
          </p:cNvSpPr>
          <p:nvPr/>
        </p:nvSpPr>
        <p:spPr bwMode="auto">
          <a:xfrm>
            <a:off x="6459538" y="5594350"/>
            <a:ext cx="115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sz="1400" b="1" smtClean="0">
                <a:solidFill>
                  <a:srgbClr val="000000"/>
                </a:solidFill>
                <a:latin typeface="Cambria" pitchFamily="18" charset="0"/>
              </a:rPr>
              <a:t>Estudiantes</a:t>
            </a:r>
            <a:endParaRPr lang="es-ES_tradnl" sz="1400" b="1" smtClean="0">
              <a:solidFill>
                <a:srgbClr val="000000"/>
              </a:solidFill>
            </a:endParaRPr>
          </a:p>
        </p:txBody>
      </p:sp>
      <p:sp>
        <p:nvSpPr>
          <p:cNvPr id="25610" name="43 Rectángulo"/>
          <p:cNvSpPr>
            <a:spLocks noChangeArrowheads="1"/>
          </p:cNvSpPr>
          <p:nvPr/>
        </p:nvSpPr>
        <p:spPr bwMode="auto">
          <a:xfrm>
            <a:off x="4865688" y="4476750"/>
            <a:ext cx="11525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sz="1400" b="1" smtClean="0">
                <a:solidFill>
                  <a:srgbClr val="000000"/>
                </a:solidFill>
                <a:latin typeface="Cambria" pitchFamily="18" charset="0"/>
              </a:rPr>
              <a:t>Estudiantes</a:t>
            </a:r>
            <a:endParaRPr lang="es-ES_tradnl" sz="1400" b="1" smtClean="0">
              <a:solidFill>
                <a:srgbClr val="000000"/>
              </a:solidFill>
            </a:endParaRPr>
          </a:p>
        </p:txBody>
      </p:sp>
      <p:sp>
        <p:nvSpPr>
          <p:cNvPr id="25611" name="43 Rectángulo"/>
          <p:cNvSpPr>
            <a:spLocks noChangeArrowheads="1"/>
          </p:cNvSpPr>
          <p:nvPr/>
        </p:nvSpPr>
        <p:spPr bwMode="auto">
          <a:xfrm>
            <a:off x="6723063" y="2646363"/>
            <a:ext cx="7508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sz="1400" b="1" smtClean="0">
                <a:solidFill>
                  <a:srgbClr val="000000"/>
                </a:solidFill>
                <a:latin typeface="Cambria" pitchFamily="18" charset="0"/>
              </a:rPr>
              <a:t>Padres</a:t>
            </a:r>
            <a:endParaRPr lang="es-ES_tradnl" sz="1400" b="1" smtClean="0">
              <a:solidFill>
                <a:srgbClr val="000000"/>
              </a:solidFill>
            </a:endParaRPr>
          </a:p>
        </p:txBody>
      </p:sp>
      <p:sp>
        <p:nvSpPr>
          <p:cNvPr id="25612" name="43 Rectángulo"/>
          <p:cNvSpPr>
            <a:spLocks noChangeArrowheads="1"/>
          </p:cNvSpPr>
          <p:nvPr/>
        </p:nvSpPr>
        <p:spPr bwMode="auto">
          <a:xfrm>
            <a:off x="8016875" y="2206625"/>
            <a:ext cx="8143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sz="1400" b="1" smtClean="0">
                <a:solidFill>
                  <a:srgbClr val="000000"/>
                </a:solidFill>
                <a:latin typeface="Cambria" pitchFamily="18" charset="0"/>
              </a:rPr>
              <a:t>Vecinos</a:t>
            </a:r>
            <a:endParaRPr lang="es-ES_tradnl" sz="1400" b="1" smtClean="0">
              <a:solidFill>
                <a:srgbClr val="000000"/>
              </a:solidFill>
            </a:endParaRPr>
          </a:p>
        </p:txBody>
      </p:sp>
      <p:sp>
        <p:nvSpPr>
          <p:cNvPr id="25613" name="43 Rectángulo"/>
          <p:cNvSpPr>
            <a:spLocks noChangeArrowheads="1"/>
          </p:cNvSpPr>
          <p:nvPr/>
        </p:nvSpPr>
        <p:spPr bwMode="auto">
          <a:xfrm>
            <a:off x="1985963" y="6496050"/>
            <a:ext cx="1049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sz="1600" b="1" smtClean="0">
                <a:solidFill>
                  <a:srgbClr val="000000"/>
                </a:solidFill>
                <a:latin typeface="Cambria" pitchFamily="18" charset="0"/>
              </a:rPr>
              <a:t>Docentes</a:t>
            </a:r>
            <a:endParaRPr lang="es-ES_tradnl" sz="1600" b="1" smtClean="0">
              <a:solidFill>
                <a:srgbClr val="000000"/>
              </a:solidFill>
            </a:endParaRPr>
          </a:p>
        </p:txBody>
      </p:sp>
      <p:sp>
        <p:nvSpPr>
          <p:cNvPr id="25614" name="43 Rectángulo"/>
          <p:cNvSpPr>
            <a:spLocks noChangeArrowheads="1"/>
          </p:cNvSpPr>
          <p:nvPr/>
        </p:nvSpPr>
        <p:spPr bwMode="auto">
          <a:xfrm>
            <a:off x="7178675" y="4230688"/>
            <a:ext cx="1042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sz="1400" b="1" smtClean="0">
                <a:solidFill>
                  <a:srgbClr val="000000"/>
                </a:solidFill>
                <a:latin typeface="Cambria" pitchFamily="18" charset="0"/>
              </a:rPr>
              <a:t>Hermanos</a:t>
            </a:r>
            <a:endParaRPr lang="es-ES_tradnl" sz="1400" b="1" smtClean="0">
              <a:solidFill>
                <a:srgbClr val="000000"/>
              </a:solidFill>
            </a:endParaRPr>
          </a:p>
        </p:txBody>
      </p:sp>
      <p:sp>
        <p:nvSpPr>
          <p:cNvPr id="25615" name="43 Rectángulo"/>
          <p:cNvSpPr>
            <a:spLocks noChangeArrowheads="1"/>
          </p:cNvSpPr>
          <p:nvPr/>
        </p:nvSpPr>
        <p:spPr bwMode="auto">
          <a:xfrm>
            <a:off x="5929313" y="2157413"/>
            <a:ext cx="779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sz="1400" b="1" smtClean="0">
                <a:solidFill>
                  <a:srgbClr val="000000"/>
                </a:solidFill>
                <a:latin typeface="Cambria" pitchFamily="18" charset="0"/>
              </a:rPr>
              <a:t>Primos</a:t>
            </a:r>
            <a:endParaRPr lang="es-ES_tradnl" sz="1400" b="1" smtClean="0">
              <a:solidFill>
                <a:srgbClr val="000000"/>
              </a:solidFill>
            </a:endParaRPr>
          </a:p>
        </p:txBody>
      </p:sp>
      <p:sp>
        <p:nvSpPr>
          <p:cNvPr id="25616" name="43 Rectángulo"/>
          <p:cNvSpPr>
            <a:spLocks noChangeArrowheads="1"/>
          </p:cNvSpPr>
          <p:nvPr/>
        </p:nvSpPr>
        <p:spPr bwMode="auto">
          <a:xfrm>
            <a:off x="8097838" y="3182938"/>
            <a:ext cx="7953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s-ES_tradnl" sz="1400" b="1" smtClean="0">
                <a:solidFill>
                  <a:srgbClr val="000000"/>
                </a:solidFill>
                <a:latin typeface="Cambria" pitchFamily="18" charset="0"/>
              </a:rPr>
              <a:t>Amigos</a:t>
            </a:r>
            <a:endParaRPr lang="es-ES_tradnl" sz="1400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7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CO" b="1" dirty="0" smtClean="0">
                <a:solidFill>
                  <a:schemeClr val="bg1"/>
                </a:solidFill>
                <a:latin typeface="Cambria" pitchFamily="18" charset="0"/>
              </a:rPr>
              <a:t>Resultados Generales</a:t>
            </a:r>
            <a:endParaRPr lang="es-CO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107950" y="3863975"/>
            <a:ext cx="1655763" cy="504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ES_tradnl" sz="2000" b="1" dirty="0">
                <a:solidFill>
                  <a:prstClr val="white"/>
                </a:solidFill>
                <a:latin typeface="Cambria" pitchFamily="18" charset="0"/>
              </a:rPr>
              <a:t>Influencia XO en el seno familiar</a:t>
            </a:r>
          </a:p>
        </p:txBody>
      </p:sp>
      <p:pic>
        <p:nvPicPr>
          <p:cNvPr id="8" name="Picture 4" descr="https://fbcdn-sphotos-a.akamaihd.net/hphotos-ak-snc6/215959_112835735464927_100002155023754_113426_4512917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2066247" cy="1621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33" name="4 Rectángulo"/>
          <p:cNvSpPr/>
          <p:nvPr/>
        </p:nvSpPr>
        <p:spPr>
          <a:xfrm>
            <a:off x="6054725" y="8959850"/>
            <a:ext cx="387350" cy="292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0"/>
              </a:spcAft>
              <a:defRPr/>
            </a:pPr>
            <a:endParaRPr lang="es-ES_tradnl" sz="1200" dirty="0">
              <a:solidFill>
                <a:prstClr val="white"/>
              </a:solidFill>
              <a:ea typeface="Times New Roman"/>
              <a:cs typeface="Times New Roman"/>
            </a:endParaRPr>
          </a:p>
        </p:txBody>
      </p:sp>
      <p:sp>
        <p:nvSpPr>
          <p:cNvPr id="26630" name="Rectangle 56"/>
          <p:cNvSpPr>
            <a:spLocks noChangeArrowheads="1"/>
          </p:cNvSpPr>
          <p:nvPr/>
        </p:nvSpPr>
        <p:spPr bwMode="auto">
          <a:xfrm>
            <a:off x="2438400" y="38877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26631" name="Rectangle 70"/>
          <p:cNvSpPr>
            <a:spLocks noChangeArrowheads="1"/>
          </p:cNvSpPr>
          <p:nvPr/>
        </p:nvSpPr>
        <p:spPr bwMode="auto">
          <a:xfrm>
            <a:off x="2438400" y="434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s-ES_tradnl" sz="800" smtClean="0">
                <a:solidFill>
                  <a:srgbClr val="000000"/>
                </a:solidFill>
              </a:rPr>
              <a:t/>
            </a:r>
            <a:br>
              <a:rPr lang="es-ES_tradnl" sz="800" smtClean="0">
                <a:solidFill>
                  <a:srgbClr val="000000"/>
                </a:solidFill>
              </a:rPr>
            </a:br>
            <a:endParaRPr lang="es-ES_tradnl" smtClean="0">
              <a:solidFill>
                <a:srgbClr val="000000"/>
              </a:solidFill>
            </a:endParaRPr>
          </a:p>
          <a:p>
            <a:pPr eaLnBrk="0" hangingPunct="0"/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26632" name="Rectangle 71"/>
          <p:cNvSpPr>
            <a:spLocks noChangeArrowheads="1"/>
          </p:cNvSpPr>
          <p:nvPr/>
        </p:nvSpPr>
        <p:spPr bwMode="auto">
          <a:xfrm>
            <a:off x="2438400" y="4344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s-ES_tradnl" sz="1200" smtClean="0">
                <a:solidFill>
                  <a:srgbClr val="000000"/>
                </a:solidFill>
                <a:cs typeface="Times New Roman" pitchFamily="18" charset="0"/>
              </a:rPr>
              <a:t>   </a:t>
            </a:r>
            <a:endParaRPr lang="es-ES_tradnl" sz="800" smtClean="0">
              <a:solidFill>
                <a:srgbClr val="000000"/>
              </a:solidFill>
            </a:endParaRPr>
          </a:p>
          <a:p>
            <a:pPr eaLnBrk="0" hangingPunct="0"/>
            <a:endParaRPr lang="es-ES_tradnl" smtClean="0">
              <a:solidFill>
                <a:srgbClr val="000000"/>
              </a:solidFill>
            </a:endParaRPr>
          </a:p>
        </p:txBody>
      </p:sp>
      <p:sp>
        <p:nvSpPr>
          <p:cNvPr id="26633" name="Rectangle 72"/>
          <p:cNvSpPr>
            <a:spLocks noChangeArrowheads="1"/>
          </p:cNvSpPr>
          <p:nvPr/>
        </p:nvSpPr>
        <p:spPr bwMode="auto">
          <a:xfrm>
            <a:off x="2438400" y="43449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s-ES_tradnl" smtClean="0">
              <a:solidFill>
                <a:srgbClr val="000000"/>
              </a:solidFill>
            </a:endParaRPr>
          </a:p>
        </p:txBody>
      </p:sp>
      <p:graphicFrame>
        <p:nvGraphicFramePr>
          <p:cNvPr id="32" name="31 Gráfico"/>
          <p:cNvGraphicFramePr/>
          <p:nvPr/>
        </p:nvGraphicFramePr>
        <p:xfrm>
          <a:off x="2510508" y="2204864"/>
          <a:ext cx="6439823" cy="37444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8931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2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5189260"/>
              </p:ext>
            </p:extLst>
          </p:nvPr>
        </p:nvGraphicFramePr>
        <p:xfrm>
          <a:off x="323528" y="1700808"/>
          <a:ext cx="6624736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2123728" y="44624"/>
            <a:ext cx="6732240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kern="1200" cap="small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NI" sz="4000" dirty="0" smtClean="0"/>
              <a:t>Estadísticas de Incremento de Matrícula</a:t>
            </a:r>
            <a:endParaRPr lang="es-NI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2443866"/>
            <a:ext cx="2483768" cy="1910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4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6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728774"/>
              </p:ext>
            </p:extLst>
          </p:nvPr>
        </p:nvGraphicFramePr>
        <p:xfrm>
          <a:off x="2156576" y="1412776"/>
          <a:ext cx="6733046" cy="4684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2123728" y="44624"/>
            <a:ext cx="6732240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kern="1200" cap="small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NI" sz="4000" dirty="0" smtClean="0"/>
              <a:t>Estadísticas de Deserción Estudiantil</a:t>
            </a:r>
            <a:endParaRPr lang="es-NI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245" b="10383"/>
          <a:stretch/>
        </p:blipFill>
        <p:spPr>
          <a:xfrm>
            <a:off x="395536" y="2564904"/>
            <a:ext cx="2232248" cy="2375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971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Gráfic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555069"/>
              </p:ext>
            </p:extLst>
          </p:nvPr>
        </p:nvGraphicFramePr>
        <p:xfrm>
          <a:off x="323528" y="1700808"/>
          <a:ext cx="6912768" cy="4792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2123728" y="44624"/>
            <a:ext cx="6732240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kern="1200" cap="small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NI" sz="4000" dirty="0" smtClean="0"/>
              <a:t>Estadísticas de Repetición Estudiantil</a:t>
            </a:r>
            <a:endParaRPr lang="es-NI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686" y="2276872"/>
            <a:ext cx="230425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39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895600" y="269875"/>
            <a:ext cx="6248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NI" dirty="0" smtClean="0"/>
              <a:t>Percepción de Beneficio del Programa</a:t>
            </a:r>
            <a:endParaRPr lang="es-NI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83952838"/>
              </p:ext>
            </p:extLst>
          </p:nvPr>
        </p:nvGraphicFramePr>
        <p:xfrm>
          <a:off x="1582738" y="1628775"/>
          <a:ext cx="7561262" cy="4103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968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1 Grupo"/>
          <p:cNvGrpSpPr>
            <a:grpSpLocks/>
          </p:cNvGrpSpPr>
          <p:nvPr/>
        </p:nvGrpSpPr>
        <p:grpSpPr bwMode="auto">
          <a:xfrm>
            <a:off x="901700" y="127000"/>
            <a:ext cx="6838950" cy="6686550"/>
            <a:chOff x="901709" y="127000"/>
            <a:chExt cx="6838932" cy="6686550"/>
          </a:xfrm>
        </p:grpSpPr>
        <p:pic>
          <p:nvPicPr>
            <p:cNvPr id="8196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709" y="127000"/>
              <a:ext cx="6838932" cy="668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7" name="11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6738" y="658813"/>
              <a:ext cx="288925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8" name="1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6425" y="1217613"/>
              <a:ext cx="287338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9" name="13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638" y="1844675"/>
              <a:ext cx="288925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0" name="14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9688" y="2017713"/>
              <a:ext cx="288925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1" name="15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25" y="1038225"/>
              <a:ext cx="287338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16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1500" y="844550"/>
              <a:ext cx="288925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3" name="17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7300" y="4462463"/>
              <a:ext cx="288925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18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8613" y="3203575"/>
              <a:ext cx="287337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19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6063" y="3784600"/>
              <a:ext cx="287337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20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5963" y="4467225"/>
              <a:ext cx="288925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7" name="21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525" y="3097213"/>
              <a:ext cx="287338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8" name="22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5156200"/>
              <a:ext cx="288925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9" name="23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7300" y="5156200"/>
              <a:ext cx="288925" cy="373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0" name="24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2988" y="4441825"/>
              <a:ext cx="144462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1" name="25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525" y="4306888"/>
              <a:ext cx="142875" cy="18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2" name="26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9963" y="4903788"/>
              <a:ext cx="144462" cy="18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3" name="27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8775" y="4360863"/>
              <a:ext cx="142875" cy="18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4" name="28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8475" y="4784725"/>
              <a:ext cx="144463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5" name="29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6825" y="4784725"/>
              <a:ext cx="142875" cy="18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6" name="30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238" y="3925888"/>
              <a:ext cx="71437" cy="9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7" name="31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3929063"/>
              <a:ext cx="71438" cy="93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8" name="32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475" y="4086225"/>
              <a:ext cx="71438" cy="9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19" name="33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5350" y="4132263"/>
              <a:ext cx="71438" cy="93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0" name="34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5350" y="4251325"/>
              <a:ext cx="73025" cy="9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1" name="35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0425" y="4391025"/>
              <a:ext cx="71438" cy="9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2" name="36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238" y="5065713"/>
              <a:ext cx="71437" cy="93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3" name="37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188" y="4848225"/>
              <a:ext cx="7302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38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6213" y="4627563"/>
              <a:ext cx="71437" cy="93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5" name="39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663" y="4941888"/>
              <a:ext cx="71437" cy="9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6" name="40 Imagen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775" y="4081463"/>
              <a:ext cx="71438" cy="9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7" name="41 Imagen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8413" y="3413125"/>
              <a:ext cx="163512" cy="211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8" name="42 Imagen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4413" y="4189413"/>
              <a:ext cx="163512" cy="21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9" name="43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813" y="3598863"/>
              <a:ext cx="144462" cy="18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0" name="44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7850" y="3576638"/>
              <a:ext cx="142875" cy="18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1" name="45 Imagen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4550" y="3192463"/>
              <a:ext cx="169863" cy="22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2" name="46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0688" y="3014663"/>
              <a:ext cx="288925" cy="373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3" name="47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275" y="2276475"/>
              <a:ext cx="255588" cy="33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4" name="48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3013" y="5949950"/>
              <a:ext cx="111125" cy="144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5" name="49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6325" y="5805488"/>
              <a:ext cx="111125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6" name="50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9463" y="5156200"/>
              <a:ext cx="111125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7" name="51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2975" y="5373688"/>
              <a:ext cx="111125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8" name="52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9613" y="5446713"/>
              <a:ext cx="111125" cy="142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39" name="53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2475" y="4602163"/>
              <a:ext cx="111125" cy="1444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0" name="54 Imagen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4763" y="3937000"/>
              <a:ext cx="215900" cy="280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1" name="55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7550" y="1590675"/>
              <a:ext cx="255588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2" name="56 Imagen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3225" y="2366963"/>
              <a:ext cx="200025" cy="260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43" name="9 Imagen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3225" y="4568825"/>
              <a:ext cx="161925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3" y="123825"/>
            <a:ext cx="6840537" cy="668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347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 txBox="1">
            <a:spLocks/>
          </p:cNvSpPr>
          <p:nvPr/>
        </p:nvSpPr>
        <p:spPr>
          <a:xfrm>
            <a:off x="2267744" y="269776"/>
            <a:ext cx="6248400" cy="1143000"/>
          </a:xfrm>
          <a:prstGeom prst="rect">
            <a:avLst/>
          </a:prstGeom>
        </p:spPr>
        <p:txBody>
          <a:bodyPr>
            <a:normAutofit fontScale="90000" lnSpcReduction="20000"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kern="1200" cap="small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n-US" smtClean="0"/>
              <a:t>Crecimiento de Escuelas Beneficiadas</a:t>
            </a:r>
            <a:endParaRPr lang="es-NI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2708920"/>
            <a:ext cx="1800200" cy="2681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1940112986"/>
              </p:ext>
            </p:extLst>
          </p:nvPr>
        </p:nvGraphicFramePr>
        <p:xfrm>
          <a:off x="2123728" y="1484784"/>
          <a:ext cx="6768752" cy="4856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9055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2895600" y="228600"/>
            <a:ext cx="62484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s-NI" dirty="0" smtClean="0"/>
              <a:t>Cantidad de Alumnos Beneficiados</a:t>
            </a:r>
            <a:endParaRPr lang="es-NI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36912"/>
            <a:ext cx="2016224" cy="2688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val="4130519127"/>
              </p:ext>
            </p:extLst>
          </p:nvPr>
        </p:nvGraphicFramePr>
        <p:xfrm>
          <a:off x="2411760" y="1484784"/>
          <a:ext cx="6480720" cy="4856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4370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sla prese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" y="-43649"/>
            <a:ext cx="9145514" cy="7073049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061758"/>
              </p:ext>
            </p:extLst>
          </p:nvPr>
        </p:nvGraphicFramePr>
        <p:xfrm>
          <a:off x="323528" y="4302969"/>
          <a:ext cx="4176464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2088232"/>
              </a:tblGrid>
              <a:tr h="2590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DATOS IMPORTANTES </a:t>
                      </a:r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5908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Escuelas</a:t>
                      </a:r>
                      <a:r>
                        <a:rPr lang="en-US" sz="1400" dirty="0" smtClean="0"/>
                        <a:t> a </a:t>
                      </a:r>
                      <a:r>
                        <a:rPr lang="en-US" sz="1400" dirty="0" err="1" smtClean="0"/>
                        <a:t>beneficiar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32</a:t>
                      </a:r>
                      <a:endParaRPr lang="en-US" sz="1400" dirty="0"/>
                    </a:p>
                  </a:txBody>
                  <a:tcPr/>
                </a:tc>
              </a:tr>
              <a:tr h="25908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Alumnos</a:t>
                      </a:r>
                      <a:r>
                        <a:rPr lang="en-US" sz="1400" dirty="0" smtClean="0"/>
                        <a:t> de </a:t>
                      </a:r>
                      <a:r>
                        <a:rPr lang="en-US" sz="1400" dirty="0" err="1" smtClean="0"/>
                        <a:t>primaria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4,800</a:t>
                      </a:r>
                      <a:endParaRPr lang="en-US" sz="1400" dirty="0"/>
                    </a:p>
                  </a:txBody>
                  <a:tcPr/>
                </a:tc>
              </a:tr>
              <a:tr h="25908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Maestros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191</a:t>
                      </a:r>
                      <a:endParaRPr lang="en-US" sz="1400" dirty="0"/>
                    </a:p>
                  </a:txBody>
                  <a:tcPr/>
                </a:tc>
              </a:tr>
              <a:tr h="25908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Conectividad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100%</a:t>
                      </a:r>
                      <a:endParaRPr lang="en-US" sz="1400" dirty="0"/>
                    </a:p>
                  </a:txBody>
                  <a:tcPr/>
                </a:tc>
              </a:tr>
              <a:tr h="25908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Inversión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$1.34 </a:t>
                      </a:r>
                      <a:r>
                        <a:rPr lang="en-US" sz="1400" dirty="0" err="1" smtClean="0"/>
                        <a:t>Millones</a:t>
                      </a:r>
                      <a:endParaRPr lang="en-US" sz="1400" dirty="0"/>
                    </a:p>
                  </a:txBody>
                  <a:tcPr/>
                </a:tc>
              </a:tr>
              <a:tr h="25908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Área</a:t>
                      </a:r>
                      <a:r>
                        <a:rPr lang="en-US" sz="1400" dirty="0" smtClean="0"/>
                        <a:t> de la Isla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276 Km2</a:t>
                      </a:r>
                      <a:endParaRPr lang="en-US" sz="1400" dirty="0"/>
                    </a:p>
                  </a:txBody>
                  <a:tcPr/>
                </a:tc>
              </a:tr>
              <a:tr h="259080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Población</a:t>
                      </a:r>
                      <a:r>
                        <a:rPr lang="en-US" sz="1400" dirty="0" smtClean="0"/>
                        <a:t> total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35,000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7" descr="Untitled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61048"/>
            <a:ext cx="1368152" cy="745216"/>
          </a:xfrm>
          <a:prstGeom prst="rect">
            <a:avLst/>
          </a:prstGeom>
          <a:effectLst>
            <a:glow rad="88900">
              <a:schemeClr val="bg1">
                <a:alpha val="8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19565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onectivida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39" r="-15039"/>
          <a:stretch>
            <a:fillRect/>
          </a:stretch>
        </p:blipFill>
        <p:spPr>
          <a:xfrm>
            <a:off x="-1404664" y="-44255"/>
            <a:ext cx="11869715" cy="7294930"/>
          </a:xfrm>
        </p:spPr>
      </p:pic>
      <p:pic>
        <p:nvPicPr>
          <p:cNvPr id="6" name="Picture 5" descr="Untitled-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236243"/>
            <a:ext cx="2376264" cy="1294323"/>
          </a:xfrm>
          <a:prstGeom prst="rect">
            <a:avLst/>
          </a:prstGeom>
          <a:effectLst>
            <a:glow rad="88900">
              <a:schemeClr val="bg1">
                <a:alpha val="89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267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2050" name="Picture 2" descr="D:\Desktop\Fot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49" y="692696"/>
            <a:ext cx="8255123" cy="598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69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  <p:pic>
        <p:nvPicPr>
          <p:cNvPr id="1026" name="Picture 2" descr="D:\Desktop\Fot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85038"/>
            <a:ext cx="8532440" cy="6399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435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2492896"/>
            <a:ext cx="6629400" cy="1800200"/>
          </a:xfrm>
        </p:spPr>
        <p:txBody>
          <a:bodyPr/>
          <a:lstStyle/>
          <a:p>
            <a:r>
              <a:rPr lang="es-NI" sz="4400" dirty="0" smtClean="0"/>
              <a:t>Retos de corto y mediano plazo</a:t>
            </a:r>
            <a:r>
              <a:rPr lang="es-NI" sz="3200" dirty="0" smtClean="0"/>
              <a:t/>
            </a:r>
            <a:br>
              <a:rPr lang="es-NI" sz="3200" dirty="0" smtClean="0"/>
            </a:br>
            <a:endParaRPr lang="es-NI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057400" y="4467200"/>
            <a:ext cx="6629400" cy="162609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es-NI" sz="4800" dirty="0" smtClean="0"/>
              <a:t> </a:t>
            </a:r>
            <a:r>
              <a:rPr lang="es-NI" dirty="0" smtClean="0"/>
              <a:t/>
            </a:r>
            <a:br>
              <a:rPr lang="es-NI" dirty="0" smtClean="0"/>
            </a:br>
            <a:endParaRPr lang="es-NI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2212032" y="4683224"/>
            <a:ext cx="6248400" cy="162609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 lnSpcReduction="10000"/>
          </a:bodyPr>
          <a:lstStyle>
            <a:lvl1pPr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None/>
              <a:defRPr sz="3600" kern="1200" cap="small" spc="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r>
              <a:rPr lang="es-NI" dirty="0" smtClean="0"/>
              <a:t>Programa Educativo</a:t>
            </a:r>
          </a:p>
          <a:p>
            <a:r>
              <a:rPr lang="es-NI" dirty="0" smtClean="0"/>
              <a:t>Una Computadora Por Niño</a:t>
            </a:r>
          </a:p>
          <a:p>
            <a:r>
              <a:rPr lang="es-NI" sz="4100" b="1" spc="1000" dirty="0" smtClean="0"/>
              <a:t>Nicaragua</a:t>
            </a:r>
            <a:endParaRPr lang="es-NI" sz="4100" b="1" spc="1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62491"/>
            <a:ext cx="1835696" cy="25228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640" y="0"/>
            <a:ext cx="3723957" cy="249289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892"/>
          <a:stretch/>
        </p:blipFill>
        <p:spPr>
          <a:xfrm>
            <a:off x="5551596" y="-1"/>
            <a:ext cx="3592403" cy="249289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922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Medición de impacto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NI" dirty="0" smtClean="0"/>
              <a:t>Sistema de monitoreo y evaluación continuo</a:t>
            </a:r>
          </a:p>
          <a:p>
            <a:r>
              <a:rPr lang="es-NI" dirty="0" smtClean="0"/>
              <a:t>Selección de grupos control</a:t>
            </a:r>
          </a:p>
          <a:p>
            <a:r>
              <a:rPr lang="es-NI" dirty="0" smtClean="0"/>
              <a:t>Evaluación cualitativa</a:t>
            </a:r>
          </a:p>
          <a:p>
            <a:r>
              <a:rPr lang="es-NI" dirty="0" smtClean="0"/>
              <a:t>Mejora de procesos de comprensión y fluidez lectora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5388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Formación docente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NI" dirty="0" smtClean="0"/>
              <a:t>Desarrollo de un proceso de formación continua: módulos</a:t>
            </a:r>
          </a:p>
          <a:p>
            <a:r>
              <a:rPr lang="es-NI" dirty="0" smtClean="0"/>
              <a:t>Fortalecer espacios para repensar</a:t>
            </a:r>
          </a:p>
          <a:p>
            <a:r>
              <a:rPr lang="es-NI" dirty="0" smtClean="0"/>
              <a:t>Mejorar metodología de los procesos de formación</a:t>
            </a:r>
          </a:p>
          <a:p>
            <a:r>
              <a:rPr lang="es-NI" dirty="0" smtClean="0"/>
              <a:t>Desarrollo de docentes multiplicadores: sostenibilidad en cada escuela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8726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Aspectos técnicos</a:t>
            </a:r>
            <a:endParaRPr lang="es-CO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NI" dirty="0" smtClean="0"/>
              <a:t>Desarrollo de programadores locales</a:t>
            </a:r>
          </a:p>
          <a:p>
            <a:r>
              <a:rPr lang="es-NI" dirty="0" smtClean="0"/>
              <a:t>Optimizar uso de XS en cada escuela</a:t>
            </a:r>
          </a:p>
          <a:p>
            <a:r>
              <a:rPr lang="es-NI" dirty="0" smtClean="0"/>
              <a:t>Desarrollar capacidades locales </a:t>
            </a:r>
            <a:r>
              <a:rPr lang="es-NI" smtClean="0"/>
              <a:t>para mantenimiento de las XO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3227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NI" dirty="0" smtClean="0"/>
              <a:t>Un Programa Educativo…</a:t>
            </a:r>
            <a:endParaRPr lang="es-NI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17597517"/>
              </p:ext>
            </p:extLst>
          </p:nvPr>
        </p:nvGraphicFramePr>
        <p:xfrm>
          <a:off x="1709192" y="1844824"/>
          <a:ext cx="7399312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3"/>
          <p:cNvSpPr txBox="1">
            <a:spLocks/>
          </p:cNvSpPr>
          <p:nvPr/>
        </p:nvSpPr>
        <p:spPr>
          <a:xfrm>
            <a:off x="4157464" y="3573016"/>
            <a:ext cx="2557264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4400" kern="1200" cap="small" spc="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5pPr>
            <a:lvl6pPr marL="4572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6pPr>
            <a:lvl7pPr marL="9144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7pPr>
            <a:lvl8pPr marL="13716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8pPr>
            <a:lvl9pPr marL="1828800" algn="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NI" sz="2800" dirty="0" smtClean="0"/>
              <a:t>5 </a:t>
            </a:r>
          </a:p>
          <a:p>
            <a:pPr algn="ctr"/>
            <a:r>
              <a:rPr lang="es-NI" sz="2800" dirty="0" smtClean="0"/>
              <a:t>Componentes</a:t>
            </a:r>
          </a:p>
          <a:p>
            <a:pPr algn="ctr"/>
            <a:r>
              <a:rPr lang="es-NI" sz="2800" dirty="0" smtClean="0"/>
              <a:t>Fundación Zamora Terán</a:t>
            </a:r>
            <a:endParaRPr lang="es-NI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575" y="2495563"/>
            <a:ext cx="2119177" cy="31656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390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NI" dirty="0" smtClean="0"/>
              <a:t>Muchas gracias</a:t>
            </a:r>
            <a:endParaRPr lang="es-CO" dirty="0"/>
          </a:p>
        </p:txBody>
      </p:sp>
      <p:pic>
        <p:nvPicPr>
          <p:cNvPr id="3" name="Picture 2" descr="D:\Desktop\Fot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348880"/>
            <a:ext cx="604867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7036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/>
          <p:cNvSpPr/>
          <p:nvPr/>
        </p:nvSpPr>
        <p:spPr>
          <a:xfrm>
            <a:off x="17463" y="-26988"/>
            <a:ext cx="2249487" cy="2781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NI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24750" y="5537200"/>
            <a:ext cx="1619250" cy="132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NI">
              <a:solidFill>
                <a:prstClr val="white"/>
              </a:solidFill>
            </a:endParaRPr>
          </a:p>
        </p:txBody>
      </p:sp>
      <p:grpSp>
        <p:nvGrpSpPr>
          <p:cNvPr id="61444" name="Group 24"/>
          <p:cNvGrpSpPr>
            <a:grpSpLocks/>
          </p:cNvGrpSpPr>
          <p:nvPr/>
        </p:nvGrpSpPr>
        <p:grpSpPr bwMode="auto">
          <a:xfrm>
            <a:off x="5795963" y="1906588"/>
            <a:ext cx="1871662" cy="3621087"/>
            <a:chOff x="1895447" y="2253708"/>
            <a:chExt cx="2712365" cy="3934760"/>
          </a:xfrm>
        </p:grpSpPr>
        <p:grpSp>
          <p:nvGrpSpPr>
            <p:cNvPr id="61479" name="Group 10"/>
            <p:cNvGrpSpPr>
              <a:grpSpLocks/>
            </p:cNvGrpSpPr>
            <p:nvPr/>
          </p:nvGrpSpPr>
          <p:grpSpPr bwMode="auto">
            <a:xfrm>
              <a:off x="1895447" y="2253708"/>
              <a:ext cx="2712365" cy="599228"/>
              <a:chOff x="1890909" y="2188781"/>
              <a:chExt cx="2712365" cy="599228"/>
            </a:xfrm>
          </p:grpSpPr>
          <p:sp>
            <p:nvSpPr>
              <p:cNvPr id="4" name="Freeform 3"/>
              <p:cNvSpPr/>
              <p:nvPr/>
            </p:nvSpPr>
            <p:spPr>
              <a:xfrm>
                <a:off x="1890909" y="2348882"/>
                <a:ext cx="808878" cy="279026"/>
              </a:xfrm>
              <a:custGeom>
                <a:avLst/>
                <a:gdLst>
                  <a:gd name="connsiteX0" fmla="*/ 0 w 808878"/>
                  <a:gd name="connsiteY0" fmla="*/ 0 h 279026"/>
                  <a:gd name="connsiteX1" fmla="*/ 669365 w 808878"/>
                  <a:gd name="connsiteY1" fmla="*/ 0 h 279026"/>
                  <a:gd name="connsiteX2" fmla="*/ 808878 w 808878"/>
                  <a:gd name="connsiteY2" fmla="*/ 139513 h 279026"/>
                  <a:gd name="connsiteX3" fmla="*/ 669365 w 808878"/>
                  <a:gd name="connsiteY3" fmla="*/ 279026 h 279026"/>
                  <a:gd name="connsiteX4" fmla="*/ 0 w 808878"/>
                  <a:gd name="connsiteY4" fmla="*/ 279026 h 279026"/>
                  <a:gd name="connsiteX5" fmla="*/ 139513 w 808878"/>
                  <a:gd name="connsiteY5" fmla="*/ 139513 h 279026"/>
                  <a:gd name="connsiteX6" fmla="*/ 0 w 808878"/>
                  <a:gd name="connsiteY6" fmla="*/ 0 h 27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8878" h="279026">
                    <a:moveTo>
                      <a:pt x="0" y="0"/>
                    </a:moveTo>
                    <a:lnTo>
                      <a:pt x="669365" y="0"/>
                    </a:lnTo>
                    <a:lnTo>
                      <a:pt x="808878" y="139513"/>
                    </a:lnTo>
                    <a:lnTo>
                      <a:pt x="669365" y="279026"/>
                    </a:lnTo>
                    <a:lnTo>
                      <a:pt x="0" y="279026"/>
                    </a:lnTo>
                    <a:lnTo>
                      <a:pt x="139513" y="139513"/>
                    </a:lnTo>
                    <a:lnTo>
                      <a:pt x="0" y="0"/>
                    </a:lnTo>
                    <a:close/>
                  </a:path>
                </a:pathLst>
              </a:cu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2700" stA="30000" endPos="30000" dist="50800" dir="5400000" sy="-100000" rotWithShape="0"/>
              </a:effectLst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62373" tIns="11430" rIns="139513" bIns="11430" spcCol="127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NI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2778927" y="2188781"/>
                <a:ext cx="1824347" cy="598580"/>
              </a:xfrm>
              <a:custGeom>
                <a:avLst/>
                <a:gdLst>
                  <a:gd name="connsiteX0" fmla="*/ 0 w 3360437"/>
                  <a:gd name="connsiteY0" fmla="*/ 99873 h 599228"/>
                  <a:gd name="connsiteX1" fmla="*/ 99873 w 3360437"/>
                  <a:gd name="connsiteY1" fmla="*/ 0 h 599228"/>
                  <a:gd name="connsiteX2" fmla="*/ 3260564 w 3360437"/>
                  <a:gd name="connsiteY2" fmla="*/ 0 h 599228"/>
                  <a:gd name="connsiteX3" fmla="*/ 3360437 w 3360437"/>
                  <a:gd name="connsiteY3" fmla="*/ 99873 h 599228"/>
                  <a:gd name="connsiteX4" fmla="*/ 3360437 w 3360437"/>
                  <a:gd name="connsiteY4" fmla="*/ 499355 h 599228"/>
                  <a:gd name="connsiteX5" fmla="*/ 3260564 w 3360437"/>
                  <a:gd name="connsiteY5" fmla="*/ 599228 h 599228"/>
                  <a:gd name="connsiteX6" fmla="*/ 99873 w 3360437"/>
                  <a:gd name="connsiteY6" fmla="*/ 599228 h 599228"/>
                  <a:gd name="connsiteX7" fmla="*/ 0 w 3360437"/>
                  <a:gd name="connsiteY7" fmla="*/ 499355 h 599228"/>
                  <a:gd name="connsiteX8" fmla="*/ 0 w 3360437"/>
                  <a:gd name="connsiteY8" fmla="*/ 99873 h 599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60437" h="599228">
                    <a:moveTo>
                      <a:pt x="0" y="99873"/>
                    </a:moveTo>
                    <a:cubicBezTo>
                      <a:pt x="0" y="44715"/>
                      <a:pt x="44715" y="0"/>
                      <a:pt x="99873" y="0"/>
                    </a:cubicBezTo>
                    <a:lnTo>
                      <a:pt x="3260564" y="0"/>
                    </a:lnTo>
                    <a:cubicBezTo>
                      <a:pt x="3315722" y="0"/>
                      <a:pt x="3360437" y="44715"/>
                      <a:pt x="3360437" y="99873"/>
                    </a:cubicBezTo>
                    <a:lnTo>
                      <a:pt x="3360437" y="499355"/>
                    </a:lnTo>
                    <a:cubicBezTo>
                      <a:pt x="3360437" y="554513"/>
                      <a:pt x="3315722" y="599228"/>
                      <a:pt x="3260564" y="599228"/>
                    </a:cubicBezTo>
                    <a:lnTo>
                      <a:pt x="99873" y="599228"/>
                    </a:lnTo>
                    <a:cubicBezTo>
                      <a:pt x="44715" y="599228"/>
                      <a:pt x="0" y="554513"/>
                      <a:pt x="0" y="499355"/>
                    </a:cubicBezTo>
                    <a:lnTo>
                      <a:pt x="0" y="9987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  <a:alpha val="90000"/>
                </a:schemeClr>
              </a:solidFill>
            </p:spPr>
            <p:style>
              <a:ln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73702" tIns="51477" rIns="29252" bIns="51477" spcCol="1270" anchor="ctr"/>
              <a:lstStyle/>
              <a:p>
                <a:pPr algn="ctr" defTabSz="15557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NI" sz="1400" b="1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Aprendizaje</a:t>
                </a:r>
              </a:p>
              <a:p>
                <a:pPr algn="ctr" defTabSz="15557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NI" sz="1400" b="1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C/D/A</a:t>
                </a:r>
              </a:p>
            </p:txBody>
          </p:sp>
        </p:grpSp>
        <p:grpSp>
          <p:nvGrpSpPr>
            <p:cNvPr id="61480" name="Group 12"/>
            <p:cNvGrpSpPr>
              <a:grpSpLocks/>
            </p:cNvGrpSpPr>
            <p:nvPr/>
          </p:nvGrpSpPr>
          <p:grpSpPr bwMode="auto">
            <a:xfrm>
              <a:off x="1932213" y="2924944"/>
              <a:ext cx="2675599" cy="599228"/>
              <a:chOff x="1927675" y="3129385"/>
              <a:chExt cx="2675599" cy="599228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1927675" y="3289486"/>
                <a:ext cx="735343" cy="279026"/>
              </a:xfrm>
              <a:custGeom>
                <a:avLst/>
                <a:gdLst>
                  <a:gd name="connsiteX0" fmla="*/ 0 w 808878"/>
                  <a:gd name="connsiteY0" fmla="*/ 0 h 279026"/>
                  <a:gd name="connsiteX1" fmla="*/ 669365 w 808878"/>
                  <a:gd name="connsiteY1" fmla="*/ 0 h 279026"/>
                  <a:gd name="connsiteX2" fmla="*/ 808878 w 808878"/>
                  <a:gd name="connsiteY2" fmla="*/ 139513 h 279026"/>
                  <a:gd name="connsiteX3" fmla="*/ 669365 w 808878"/>
                  <a:gd name="connsiteY3" fmla="*/ 279026 h 279026"/>
                  <a:gd name="connsiteX4" fmla="*/ 0 w 808878"/>
                  <a:gd name="connsiteY4" fmla="*/ 279026 h 279026"/>
                  <a:gd name="connsiteX5" fmla="*/ 139513 w 808878"/>
                  <a:gd name="connsiteY5" fmla="*/ 139513 h 279026"/>
                  <a:gd name="connsiteX6" fmla="*/ 0 w 808878"/>
                  <a:gd name="connsiteY6" fmla="*/ 0 h 27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8878" h="279026">
                    <a:moveTo>
                      <a:pt x="0" y="0"/>
                    </a:moveTo>
                    <a:lnTo>
                      <a:pt x="669365" y="0"/>
                    </a:lnTo>
                    <a:lnTo>
                      <a:pt x="808878" y="139513"/>
                    </a:lnTo>
                    <a:lnTo>
                      <a:pt x="669365" y="279026"/>
                    </a:lnTo>
                    <a:lnTo>
                      <a:pt x="0" y="279026"/>
                    </a:lnTo>
                    <a:lnTo>
                      <a:pt x="139513" y="139513"/>
                    </a:lnTo>
                    <a:lnTo>
                      <a:pt x="0" y="0"/>
                    </a:lnTo>
                    <a:close/>
                  </a:path>
                </a:pathLst>
              </a:cu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2700" stA="30000" endPos="30000" dist="50800" dir="5400000" sy="-100000" rotWithShape="0"/>
              </a:effectLst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62373" tIns="11430" rIns="139513" bIns="11430" spcCol="127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NI" sz="1400" dirty="0">
                    <a:solidFill>
                      <a:prstClr val="white"/>
                    </a:solidFill>
                  </a:rPr>
                  <a:t>5</a:t>
                </a: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2778927" y="3129180"/>
                <a:ext cx="1824347" cy="598581"/>
              </a:xfrm>
              <a:custGeom>
                <a:avLst/>
                <a:gdLst>
                  <a:gd name="connsiteX0" fmla="*/ 0 w 3360437"/>
                  <a:gd name="connsiteY0" fmla="*/ 99873 h 599228"/>
                  <a:gd name="connsiteX1" fmla="*/ 99873 w 3360437"/>
                  <a:gd name="connsiteY1" fmla="*/ 0 h 599228"/>
                  <a:gd name="connsiteX2" fmla="*/ 3260564 w 3360437"/>
                  <a:gd name="connsiteY2" fmla="*/ 0 h 599228"/>
                  <a:gd name="connsiteX3" fmla="*/ 3360437 w 3360437"/>
                  <a:gd name="connsiteY3" fmla="*/ 99873 h 599228"/>
                  <a:gd name="connsiteX4" fmla="*/ 3360437 w 3360437"/>
                  <a:gd name="connsiteY4" fmla="*/ 499355 h 599228"/>
                  <a:gd name="connsiteX5" fmla="*/ 3260564 w 3360437"/>
                  <a:gd name="connsiteY5" fmla="*/ 599228 h 599228"/>
                  <a:gd name="connsiteX6" fmla="*/ 99873 w 3360437"/>
                  <a:gd name="connsiteY6" fmla="*/ 599228 h 599228"/>
                  <a:gd name="connsiteX7" fmla="*/ 0 w 3360437"/>
                  <a:gd name="connsiteY7" fmla="*/ 499355 h 599228"/>
                  <a:gd name="connsiteX8" fmla="*/ 0 w 3360437"/>
                  <a:gd name="connsiteY8" fmla="*/ 99873 h 599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60437" h="599228">
                    <a:moveTo>
                      <a:pt x="0" y="99873"/>
                    </a:moveTo>
                    <a:cubicBezTo>
                      <a:pt x="0" y="44715"/>
                      <a:pt x="44715" y="0"/>
                      <a:pt x="99873" y="0"/>
                    </a:cubicBezTo>
                    <a:lnTo>
                      <a:pt x="3260564" y="0"/>
                    </a:lnTo>
                    <a:cubicBezTo>
                      <a:pt x="3315722" y="0"/>
                      <a:pt x="3360437" y="44715"/>
                      <a:pt x="3360437" y="99873"/>
                    </a:cubicBezTo>
                    <a:lnTo>
                      <a:pt x="3360437" y="499355"/>
                    </a:lnTo>
                    <a:cubicBezTo>
                      <a:pt x="3360437" y="554513"/>
                      <a:pt x="3315722" y="599228"/>
                      <a:pt x="3260564" y="599228"/>
                    </a:cubicBezTo>
                    <a:lnTo>
                      <a:pt x="99873" y="599228"/>
                    </a:lnTo>
                    <a:cubicBezTo>
                      <a:pt x="44715" y="599228"/>
                      <a:pt x="0" y="554513"/>
                      <a:pt x="0" y="499355"/>
                    </a:cubicBezTo>
                    <a:lnTo>
                      <a:pt x="0" y="99873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73702" tIns="51477" rIns="29252" bIns="51477" spcCol="1270" anchor="ctr"/>
              <a:lstStyle/>
              <a:p>
                <a:pPr algn="ctr" defTabSz="15557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NI" sz="14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Evaluación</a:t>
                </a:r>
              </a:p>
            </p:txBody>
          </p:sp>
        </p:grpSp>
        <p:grpSp>
          <p:nvGrpSpPr>
            <p:cNvPr id="61481" name="Group 13"/>
            <p:cNvGrpSpPr>
              <a:grpSpLocks/>
            </p:cNvGrpSpPr>
            <p:nvPr/>
          </p:nvGrpSpPr>
          <p:grpSpPr bwMode="auto">
            <a:xfrm>
              <a:off x="1895447" y="3573016"/>
              <a:ext cx="2712365" cy="599228"/>
              <a:chOff x="1890909" y="4069990"/>
              <a:chExt cx="2712365" cy="599228"/>
            </a:xfrm>
          </p:grpSpPr>
          <p:sp>
            <p:nvSpPr>
              <p:cNvPr id="8" name="Freeform 7"/>
              <p:cNvSpPr/>
              <p:nvPr/>
            </p:nvSpPr>
            <p:spPr>
              <a:xfrm>
                <a:off x="1890909" y="4230090"/>
                <a:ext cx="808878" cy="279026"/>
              </a:xfrm>
              <a:custGeom>
                <a:avLst/>
                <a:gdLst>
                  <a:gd name="connsiteX0" fmla="*/ 0 w 808878"/>
                  <a:gd name="connsiteY0" fmla="*/ 0 h 279026"/>
                  <a:gd name="connsiteX1" fmla="*/ 669365 w 808878"/>
                  <a:gd name="connsiteY1" fmla="*/ 0 h 279026"/>
                  <a:gd name="connsiteX2" fmla="*/ 808878 w 808878"/>
                  <a:gd name="connsiteY2" fmla="*/ 139513 h 279026"/>
                  <a:gd name="connsiteX3" fmla="*/ 669365 w 808878"/>
                  <a:gd name="connsiteY3" fmla="*/ 279026 h 279026"/>
                  <a:gd name="connsiteX4" fmla="*/ 0 w 808878"/>
                  <a:gd name="connsiteY4" fmla="*/ 279026 h 279026"/>
                  <a:gd name="connsiteX5" fmla="*/ 139513 w 808878"/>
                  <a:gd name="connsiteY5" fmla="*/ 139513 h 279026"/>
                  <a:gd name="connsiteX6" fmla="*/ 0 w 808878"/>
                  <a:gd name="connsiteY6" fmla="*/ 0 h 27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8878" h="279026">
                    <a:moveTo>
                      <a:pt x="0" y="0"/>
                    </a:moveTo>
                    <a:lnTo>
                      <a:pt x="669365" y="0"/>
                    </a:lnTo>
                    <a:lnTo>
                      <a:pt x="808878" y="139513"/>
                    </a:lnTo>
                    <a:lnTo>
                      <a:pt x="669365" y="279026"/>
                    </a:lnTo>
                    <a:lnTo>
                      <a:pt x="0" y="279026"/>
                    </a:lnTo>
                    <a:lnTo>
                      <a:pt x="139513" y="139513"/>
                    </a:lnTo>
                    <a:lnTo>
                      <a:pt x="0" y="0"/>
                    </a:lnTo>
                    <a:close/>
                  </a:path>
                </a:pathLst>
              </a:cu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2700" stA="30000" endPos="30000" dist="50800" dir="5400000" sy="-100000" rotWithShape="0"/>
              </a:effectLst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62373" tIns="11430" rIns="139513" bIns="11430" spcCol="127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NI" sz="1400" dirty="0">
                    <a:solidFill>
                      <a:prstClr val="white"/>
                    </a:solidFill>
                  </a:rPr>
                  <a:t>4</a:t>
                </a: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2778927" y="4070318"/>
                <a:ext cx="1824347" cy="598581"/>
              </a:xfrm>
              <a:custGeom>
                <a:avLst/>
                <a:gdLst>
                  <a:gd name="connsiteX0" fmla="*/ 0 w 3360437"/>
                  <a:gd name="connsiteY0" fmla="*/ 99873 h 599228"/>
                  <a:gd name="connsiteX1" fmla="*/ 99873 w 3360437"/>
                  <a:gd name="connsiteY1" fmla="*/ 0 h 599228"/>
                  <a:gd name="connsiteX2" fmla="*/ 3260564 w 3360437"/>
                  <a:gd name="connsiteY2" fmla="*/ 0 h 599228"/>
                  <a:gd name="connsiteX3" fmla="*/ 3360437 w 3360437"/>
                  <a:gd name="connsiteY3" fmla="*/ 99873 h 599228"/>
                  <a:gd name="connsiteX4" fmla="*/ 3360437 w 3360437"/>
                  <a:gd name="connsiteY4" fmla="*/ 499355 h 599228"/>
                  <a:gd name="connsiteX5" fmla="*/ 3260564 w 3360437"/>
                  <a:gd name="connsiteY5" fmla="*/ 599228 h 599228"/>
                  <a:gd name="connsiteX6" fmla="*/ 99873 w 3360437"/>
                  <a:gd name="connsiteY6" fmla="*/ 599228 h 599228"/>
                  <a:gd name="connsiteX7" fmla="*/ 0 w 3360437"/>
                  <a:gd name="connsiteY7" fmla="*/ 499355 h 599228"/>
                  <a:gd name="connsiteX8" fmla="*/ 0 w 3360437"/>
                  <a:gd name="connsiteY8" fmla="*/ 99873 h 599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60437" h="599228">
                    <a:moveTo>
                      <a:pt x="0" y="99873"/>
                    </a:moveTo>
                    <a:cubicBezTo>
                      <a:pt x="0" y="44715"/>
                      <a:pt x="44715" y="0"/>
                      <a:pt x="99873" y="0"/>
                    </a:cubicBezTo>
                    <a:lnTo>
                      <a:pt x="3260564" y="0"/>
                    </a:lnTo>
                    <a:cubicBezTo>
                      <a:pt x="3315722" y="0"/>
                      <a:pt x="3360437" y="44715"/>
                      <a:pt x="3360437" y="99873"/>
                    </a:cubicBezTo>
                    <a:lnTo>
                      <a:pt x="3360437" y="499355"/>
                    </a:lnTo>
                    <a:cubicBezTo>
                      <a:pt x="3360437" y="554513"/>
                      <a:pt x="3315722" y="599228"/>
                      <a:pt x="3260564" y="599228"/>
                    </a:cubicBezTo>
                    <a:lnTo>
                      <a:pt x="99873" y="599228"/>
                    </a:lnTo>
                    <a:cubicBezTo>
                      <a:pt x="44715" y="599228"/>
                      <a:pt x="0" y="554513"/>
                      <a:pt x="0" y="499355"/>
                    </a:cubicBezTo>
                    <a:lnTo>
                      <a:pt x="0" y="99873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73702" tIns="51477" rIns="29252" bIns="51477" spcCol="1270" anchor="ctr"/>
              <a:lstStyle/>
              <a:p>
                <a:pPr algn="ctr" defTabSz="15557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NI" sz="14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Estrategias de Aula</a:t>
                </a:r>
              </a:p>
            </p:txBody>
          </p:sp>
        </p:grpSp>
        <p:grpSp>
          <p:nvGrpSpPr>
            <p:cNvPr id="61482" name="Group 14"/>
            <p:cNvGrpSpPr>
              <a:grpSpLocks/>
            </p:cNvGrpSpPr>
            <p:nvPr/>
          </p:nvGrpSpPr>
          <p:grpSpPr bwMode="auto">
            <a:xfrm>
              <a:off x="1895447" y="4269932"/>
              <a:ext cx="2712365" cy="599228"/>
              <a:chOff x="1890909" y="4069990"/>
              <a:chExt cx="2712365" cy="599228"/>
            </a:xfrm>
          </p:grpSpPr>
          <p:sp>
            <p:nvSpPr>
              <p:cNvPr id="16" name="Freeform 15"/>
              <p:cNvSpPr/>
              <p:nvPr/>
            </p:nvSpPr>
            <p:spPr>
              <a:xfrm>
                <a:off x="1890909" y="4230090"/>
                <a:ext cx="808878" cy="279026"/>
              </a:xfrm>
              <a:custGeom>
                <a:avLst/>
                <a:gdLst>
                  <a:gd name="connsiteX0" fmla="*/ 0 w 808878"/>
                  <a:gd name="connsiteY0" fmla="*/ 0 h 279026"/>
                  <a:gd name="connsiteX1" fmla="*/ 669365 w 808878"/>
                  <a:gd name="connsiteY1" fmla="*/ 0 h 279026"/>
                  <a:gd name="connsiteX2" fmla="*/ 808878 w 808878"/>
                  <a:gd name="connsiteY2" fmla="*/ 139513 h 279026"/>
                  <a:gd name="connsiteX3" fmla="*/ 669365 w 808878"/>
                  <a:gd name="connsiteY3" fmla="*/ 279026 h 279026"/>
                  <a:gd name="connsiteX4" fmla="*/ 0 w 808878"/>
                  <a:gd name="connsiteY4" fmla="*/ 279026 h 279026"/>
                  <a:gd name="connsiteX5" fmla="*/ 139513 w 808878"/>
                  <a:gd name="connsiteY5" fmla="*/ 139513 h 279026"/>
                  <a:gd name="connsiteX6" fmla="*/ 0 w 808878"/>
                  <a:gd name="connsiteY6" fmla="*/ 0 h 27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8878" h="279026">
                    <a:moveTo>
                      <a:pt x="0" y="0"/>
                    </a:moveTo>
                    <a:lnTo>
                      <a:pt x="669365" y="0"/>
                    </a:lnTo>
                    <a:lnTo>
                      <a:pt x="808878" y="139513"/>
                    </a:lnTo>
                    <a:lnTo>
                      <a:pt x="669365" y="279026"/>
                    </a:lnTo>
                    <a:lnTo>
                      <a:pt x="0" y="279026"/>
                    </a:lnTo>
                    <a:lnTo>
                      <a:pt x="139513" y="139513"/>
                    </a:lnTo>
                    <a:lnTo>
                      <a:pt x="0" y="0"/>
                    </a:lnTo>
                    <a:close/>
                  </a:path>
                </a:pathLst>
              </a:cu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2700" stA="30000" endPos="30000" dist="50800" dir="5400000" sy="-100000" rotWithShape="0"/>
              </a:effectLst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62373" tIns="11430" rIns="139513" bIns="11430" spcCol="127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NI" sz="1400" dirty="0">
                    <a:solidFill>
                      <a:prstClr val="white"/>
                    </a:solidFill>
                  </a:rPr>
                  <a:t>3</a:t>
                </a:r>
              </a:p>
            </p:txBody>
          </p:sp>
          <p:sp>
            <p:nvSpPr>
              <p:cNvPr id="17" name="Freeform 16"/>
              <p:cNvSpPr/>
              <p:nvPr/>
            </p:nvSpPr>
            <p:spPr>
              <a:xfrm>
                <a:off x="2778927" y="4070308"/>
                <a:ext cx="1824347" cy="598581"/>
              </a:xfrm>
              <a:custGeom>
                <a:avLst/>
                <a:gdLst>
                  <a:gd name="connsiteX0" fmla="*/ 0 w 3360437"/>
                  <a:gd name="connsiteY0" fmla="*/ 99873 h 599228"/>
                  <a:gd name="connsiteX1" fmla="*/ 99873 w 3360437"/>
                  <a:gd name="connsiteY1" fmla="*/ 0 h 599228"/>
                  <a:gd name="connsiteX2" fmla="*/ 3260564 w 3360437"/>
                  <a:gd name="connsiteY2" fmla="*/ 0 h 599228"/>
                  <a:gd name="connsiteX3" fmla="*/ 3360437 w 3360437"/>
                  <a:gd name="connsiteY3" fmla="*/ 99873 h 599228"/>
                  <a:gd name="connsiteX4" fmla="*/ 3360437 w 3360437"/>
                  <a:gd name="connsiteY4" fmla="*/ 499355 h 599228"/>
                  <a:gd name="connsiteX5" fmla="*/ 3260564 w 3360437"/>
                  <a:gd name="connsiteY5" fmla="*/ 599228 h 599228"/>
                  <a:gd name="connsiteX6" fmla="*/ 99873 w 3360437"/>
                  <a:gd name="connsiteY6" fmla="*/ 599228 h 599228"/>
                  <a:gd name="connsiteX7" fmla="*/ 0 w 3360437"/>
                  <a:gd name="connsiteY7" fmla="*/ 499355 h 599228"/>
                  <a:gd name="connsiteX8" fmla="*/ 0 w 3360437"/>
                  <a:gd name="connsiteY8" fmla="*/ 99873 h 599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60437" h="599228">
                    <a:moveTo>
                      <a:pt x="0" y="99873"/>
                    </a:moveTo>
                    <a:cubicBezTo>
                      <a:pt x="0" y="44715"/>
                      <a:pt x="44715" y="0"/>
                      <a:pt x="99873" y="0"/>
                    </a:cubicBezTo>
                    <a:lnTo>
                      <a:pt x="3260564" y="0"/>
                    </a:lnTo>
                    <a:cubicBezTo>
                      <a:pt x="3315722" y="0"/>
                      <a:pt x="3360437" y="44715"/>
                      <a:pt x="3360437" y="99873"/>
                    </a:cubicBezTo>
                    <a:lnTo>
                      <a:pt x="3360437" y="499355"/>
                    </a:lnTo>
                    <a:cubicBezTo>
                      <a:pt x="3360437" y="554513"/>
                      <a:pt x="3315722" y="599228"/>
                      <a:pt x="3260564" y="599228"/>
                    </a:cubicBezTo>
                    <a:lnTo>
                      <a:pt x="99873" y="599228"/>
                    </a:lnTo>
                    <a:cubicBezTo>
                      <a:pt x="44715" y="599228"/>
                      <a:pt x="0" y="554513"/>
                      <a:pt x="0" y="499355"/>
                    </a:cubicBezTo>
                    <a:lnTo>
                      <a:pt x="0" y="99873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73702" tIns="51477" rIns="29252" bIns="51477" spcCol="1270" anchor="ctr"/>
              <a:lstStyle/>
              <a:p>
                <a:pPr algn="ctr" defTabSz="15557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NI" sz="14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Enfoque Metodológico</a:t>
                </a:r>
              </a:p>
            </p:txBody>
          </p:sp>
        </p:grpSp>
        <p:grpSp>
          <p:nvGrpSpPr>
            <p:cNvPr id="61483" name="Group 17"/>
            <p:cNvGrpSpPr>
              <a:grpSpLocks/>
            </p:cNvGrpSpPr>
            <p:nvPr/>
          </p:nvGrpSpPr>
          <p:grpSpPr bwMode="auto">
            <a:xfrm>
              <a:off x="1895447" y="4941168"/>
              <a:ext cx="2712365" cy="599228"/>
              <a:chOff x="1890909" y="4069990"/>
              <a:chExt cx="2712365" cy="599228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1890909" y="4230090"/>
                <a:ext cx="808878" cy="279026"/>
              </a:xfrm>
              <a:custGeom>
                <a:avLst/>
                <a:gdLst>
                  <a:gd name="connsiteX0" fmla="*/ 0 w 808878"/>
                  <a:gd name="connsiteY0" fmla="*/ 0 h 279026"/>
                  <a:gd name="connsiteX1" fmla="*/ 669365 w 808878"/>
                  <a:gd name="connsiteY1" fmla="*/ 0 h 279026"/>
                  <a:gd name="connsiteX2" fmla="*/ 808878 w 808878"/>
                  <a:gd name="connsiteY2" fmla="*/ 139513 h 279026"/>
                  <a:gd name="connsiteX3" fmla="*/ 669365 w 808878"/>
                  <a:gd name="connsiteY3" fmla="*/ 279026 h 279026"/>
                  <a:gd name="connsiteX4" fmla="*/ 0 w 808878"/>
                  <a:gd name="connsiteY4" fmla="*/ 279026 h 279026"/>
                  <a:gd name="connsiteX5" fmla="*/ 139513 w 808878"/>
                  <a:gd name="connsiteY5" fmla="*/ 139513 h 279026"/>
                  <a:gd name="connsiteX6" fmla="*/ 0 w 808878"/>
                  <a:gd name="connsiteY6" fmla="*/ 0 h 27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8878" h="279026">
                    <a:moveTo>
                      <a:pt x="0" y="0"/>
                    </a:moveTo>
                    <a:lnTo>
                      <a:pt x="669365" y="0"/>
                    </a:lnTo>
                    <a:lnTo>
                      <a:pt x="808878" y="139513"/>
                    </a:lnTo>
                    <a:lnTo>
                      <a:pt x="669365" y="279026"/>
                    </a:lnTo>
                    <a:lnTo>
                      <a:pt x="0" y="279026"/>
                    </a:lnTo>
                    <a:lnTo>
                      <a:pt x="139513" y="139513"/>
                    </a:lnTo>
                    <a:lnTo>
                      <a:pt x="0" y="0"/>
                    </a:lnTo>
                    <a:close/>
                  </a:path>
                </a:pathLst>
              </a:cu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2700" stA="30000" endPos="30000" dist="50800" dir="5400000" sy="-100000" rotWithShape="0"/>
              </a:effectLst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62373" tIns="11430" rIns="139513" bIns="11430" spcCol="127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NI" sz="1400" dirty="0">
                    <a:solidFill>
                      <a:prstClr val="white"/>
                    </a:solidFill>
                  </a:rPr>
                  <a:t>2</a:t>
                </a:r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2778927" y="4070104"/>
                <a:ext cx="1824347" cy="598580"/>
              </a:xfrm>
              <a:custGeom>
                <a:avLst/>
                <a:gdLst>
                  <a:gd name="connsiteX0" fmla="*/ 0 w 3360437"/>
                  <a:gd name="connsiteY0" fmla="*/ 99873 h 599228"/>
                  <a:gd name="connsiteX1" fmla="*/ 99873 w 3360437"/>
                  <a:gd name="connsiteY1" fmla="*/ 0 h 599228"/>
                  <a:gd name="connsiteX2" fmla="*/ 3260564 w 3360437"/>
                  <a:gd name="connsiteY2" fmla="*/ 0 h 599228"/>
                  <a:gd name="connsiteX3" fmla="*/ 3360437 w 3360437"/>
                  <a:gd name="connsiteY3" fmla="*/ 99873 h 599228"/>
                  <a:gd name="connsiteX4" fmla="*/ 3360437 w 3360437"/>
                  <a:gd name="connsiteY4" fmla="*/ 499355 h 599228"/>
                  <a:gd name="connsiteX5" fmla="*/ 3260564 w 3360437"/>
                  <a:gd name="connsiteY5" fmla="*/ 599228 h 599228"/>
                  <a:gd name="connsiteX6" fmla="*/ 99873 w 3360437"/>
                  <a:gd name="connsiteY6" fmla="*/ 599228 h 599228"/>
                  <a:gd name="connsiteX7" fmla="*/ 0 w 3360437"/>
                  <a:gd name="connsiteY7" fmla="*/ 499355 h 599228"/>
                  <a:gd name="connsiteX8" fmla="*/ 0 w 3360437"/>
                  <a:gd name="connsiteY8" fmla="*/ 99873 h 599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60437" h="599228">
                    <a:moveTo>
                      <a:pt x="0" y="99873"/>
                    </a:moveTo>
                    <a:cubicBezTo>
                      <a:pt x="0" y="44715"/>
                      <a:pt x="44715" y="0"/>
                      <a:pt x="99873" y="0"/>
                    </a:cubicBezTo>
                    <a:lnTo>
                      <a:pt x="3260564" y="0"/>
                    </a:lnTo>
                    <a:cubicBezTo>
                      <a:pt x="3315722" y="0"/>
                      <a:pt x="3360437" y="44715"/>
                      <a:pt x="3360437" y="99873"/>
                    </a:cubicBezTo>
                    <a:lnTo>
                      <a:pt x="3360437" y="499355"/>
                    </a:lnTo>
                    <a:cubicBezTo>
                      <a:pt x="3360437" y="554513"/>
                      <a:pt x="3315722" y="599228"/>
                      <a:pt x="3260564" y="599228"/>
                    </a:cubicBezTo>
                    <a:lnTo>
                      <a:pt x="99873" y="599228"/>
                    </a:lnTo>
                    <a:cubicBezTo>
                      <a:pt x="44715" y="599228"/>
                      <a:pt x="0" y="554513"/>
                      <a:pt x="0" y="499355"/>
                    </a:cubicBezTo>
                    <a:lnTo>
                      <a:pt x="0" y="99873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73702" tIns="51477" rIns="29252" bIns="51477" spcCol="1270" anchor="ctr"/>
              <a:lstStyle/>
              <a:p>
                <a:pPr algn="ctr" defTabSz="15557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NI" sz="14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Planeación Didáctica</a:t>
                </a:r>
              </a:p>
            </p:txBody>
          </p:sp>
        </p:grpSp>
        <p:grpSp>
          <p:nvGrpSpPr>
            <p:cNvPr id="61484" name="Group 21"/>
            <p:cNvGrpSpPr>
              <a:grpSpLocks/>
            </p:cNvGrpSpPr>
            <p:nvPr/>
          </p:nvGrpSpPr>
          <p:grpSpPr bwMode="auto">
            <a:xfrm>
              <a:off x="1895447" y="5589240"/>
              <a:ext cx="2712365" cy="599228"/>
              <a:chOff x="1890909" y="4069990"/>
              <a:chExt cx="2712365" cy="599228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1890909" y="4230090"/>
                <a:ext cx="808878" cy="279026"/>
              </a:xfrm>
              <a:custGeom>
                <a:avLst/>
                <a:gdLst>
                  <a:gd name="connsiteX0" fmla="*/ 0 w 808878"/>
                  <a:gd name="connsiteY0" fmla="*/ 0 h 279026"/>
                  <a:gd name="connsiteX1" fmla="*/ 669365 w 808878"/>
                  <a:gd name="connsiteY1" fmla="*/ 0 h 279026"/>
                  <a:gd name="connsiteX2" fmla="*/ 808878 w 808878"/>
                  <a:gd name="connsiteY2" fmla="*/ 139513 h 279026"/>
                  <a:gd name="connsiteX3" fmla="*/ 669365 w 808878"/>
                  <a:gd name="connsiteY3" fmla="*/ 279026 h 279026"/>
                  <a:gd name="connsiteX4" fmla="*/ 0 w 808878"/>
                  <a:gd name="connsiteY4" fmla="*/ 279026 h 279026"/>
                  <a:gd name="connsiteX5" fmla="*/ 139513 w 808878"/>
                  <a:gd name="connsiteY5" fmla="*/ 139513 h 279026"/>
                  <a:gd name="connsiteX6" fmla="*/ 0 w 808878"/>
                  <a:gd name="connsiteY6" fmla="*/ 0 h 27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8878" h="279026">
                    <a:moveTo>
                      <a:pt x="0" y="0"/>
                    </a:moveTo>
                    <a:lnTo>
                      <a:pt x="669365" y="0"/>
                    </a:lnTo>
                    <a:lnTo>
                      <a:pt x="808878" y="139513"/>
                    </a:lnTo>
                    <a:lnTo>
                      <a:pt x="669365" y="279026"/>
                    </a:lnTo>
                    <a:lnTo>
                      <a:pt x="0" y="279026"/>
                    </a:lnTo>
                    <a:lnTo>
                      <a:pt x="139513" y="139513"/>
                    </a:lnTo>
                    <a:lnTo>
                      <a:pt x="0" y="0"/>
                    </a:lnTo>
                    <a:close/>
                  </a:path>
                </a:pathLst>
              </a:cu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reflection blurRad="12700" stA="30000" endPos="30000" dist="50800" dir="5400000" sy="-100000" rotWithShape="0"/>
              </a:effectLst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62373" tIns="11430" rIns="139513" bIns="11430" spcCol="127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NI" sz="1400" dirty="0">
                    <a:solidFill>
                      <a:prstClr val="white"/>
                    </a:solidFill>
                  </a:rPr>
                  <a:t>1</a:t>
                </a:r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2778927" y="4070638"/>
                <a:ext cx="1824347" cy="598580"/>
              </a:xfrm>
              <a:custGeom>
                <a:avLst/>
                <a:gdLst>
                  <a:gd name="connsiteX0" fmla="*/ 0 w 3360437"/>
                  <a:gd name="connsiteY0" fmla="*/ 99873 h 599228"/>
                  <a:gd name="connsiteX1" fmla="*/ 99873 w 3360437"/>
                  <a:gd name="connsiteY1" fmla="*/ 0 h 599228"/>
                  <a:gd name="connsiteX2" fmla="*/ 3260564 w 3360437"/>
                  <a:gd name="connsiteY2" fmla="*/ 0 h 599228"/>
                  <a:gd name="connsiteX3" fmla="*/ 3360437 w 3360437"/>
                  <a:gd name="connsiteY3" fmla="*/ 99873 h 599228"/>
                  <a:gd name="connsiteX4" fmla="*/ 3360437 w 3360437"/>
                  <a:gd name="connsiteY4" fmla="*/ 499355 h 599228"/>
                  <a:gd name="connsiteX5" fmla="*/ 3260564 w 3360437"/>
                  <a:gd name="connsiteY5" fmla="*/ 599228 h 599228"/>
                  <a:gd name="connsiteX6" fmla="*/ 99873 w 3360437"/>
                  <a:gd name="connsiteY6" fmla="*/ 599228 h 599228"/>
                  <a:gd name="connsiteX7" fmla="*/ 0 w 3360437"/>
                  <a:gd name="connsiteY7" fmla="*/ 499355 h 599228"/>
                  <a:gd name="connsiteX8" fmla="*/ 0 w 3360437"/>
                  <a:gd name="connsiteY8" fmla="*/ 99873 h 599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360437" h="599228">
                    <a:moveTo>
                      <a:pt x="0" y="99873"/>
                    </a:moveTo>
                    <a:cubicBezTo>
                      <a:pt x="0" y="44715"/>
                      <a:pt x="44715" y="0"/>
                      <a:pt x="99873" y="0"/>
                    </a:cubicBezTo>
                    <a:lnTo>
                      <a:pt x="3260564" y="0"/>
                    </a:lnTo>
                    <a:cubicBezTo>
                      <a:pt x="3315722" y="0"/>
                      <a:pt x="3360437" y="44715"/>
                      <a:pt x="3360437" y="99873"/>
                    </a:cubicBezTo>
                    <a:lnTo>
                      <a:pt x="3360437" y="499355"/>
                    </a:lnTo>
                    <a:cubicBezTo>
                      <a:pt x="3360437" y="554513"/>
                      <a:pt x="3315722" y="599228"/>
                      <a:pt x="3260564" y="599228"/>
                    </a:cubicBezTo>
                    <a:lnTo>
                      <a:pt x="99873" y="599228"/>
                    </a:lnTo>
                    <a:cubicBezTo>
                      <a:pt x="44715" y="599228"/>
                      <a:pt x="0" y="554513"/>
                      <a:pt x="0" y="499355"/>
                    </a:cubicBezTo>
                    <a:lnTo>
                      <a:pt x="0" y="99873"/>
                    </a:lnTo>
                    <a:close/>
                  </a:path>
                </a:pathLst>
              </a:custGeom>
            </p:spPr>
            <p:style>
              <a:ln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73702" tIns="51477" rIns="29252" bIns="51477" spcCol="1270" anchor="ctr"/>
              <a:lstStyle/>
              <a:p>
                <a:pPr algn="ctr" defTabSz="155575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es-NI" sz="1400" dirty="0">
                    <a:solidFill>
                      <a:prstClr val="black">
                        <a:hueOff val="0"/>
                        <a:satOff val="0"/>
                        <a:lumOff val="0"/>
                        <a:alphaOff val="0"/>
                      </a:prstClr>
                    </a:solidFill>
                  </a:rPr>
                  <a:t>Profesor = Formador</a:t>
                </a:r>
              </a:p>
            </p:txBody>
          </p:sp>
        </p:grpSp>
      </p:grpSp>
      <p:grpSp>
        <p:nvGrpSpPr>
          <p:cNvPr id="61445" name="Group 1"/>
          <p:cNvGrpSpPr>
            <a:grpSpLocks/>
          </p:cNvGrpSpPr>
          <p:nvPr/>
        </p:nvGrpSpPr>
        <p:grpSpPr bwMode="auto">
          <a:xfrm>
            <a:off x="1476375" y="1906588"/>
            <a:ext cx="1889125" cy="3621087"/>
            <a:chOff x="467544" y="2256200"/>
            <a:chExt cx="1889180" cy="3621072"/>
          </a:xfrm>
        </p:grpSpPr>
        <p:sp>
          <p:nvSpPr>
            <p:cNvPr id="44" name="Freeform 43"/>
            <p:cNvSpPr/>
            <p:nvPr/>
          </p:nvSpPr>
          <p:spPr>
            <a:xfrm>
              <a:off x="467544" y="2256200"/>
              <a:ext cx="1258925" cy="550860"/>
            </a:xfrm>
            <a:custGeom>
              <a:avLst/>
              <a:gdLst>
                <a:gd name="connsiteX0" fmla="*/ 0 w 3360437"/>
                <a:gd name="connsiteY0" fmla="*/ 99873 h 599228"/>
                <a:gd name="connsiteX1" fmla="*/ 99873 w 3360437"/>
                <a:gd name="connsiteY1" fmla="*/ 0 h 599228"/>
                <a:gd name="connsiteX2" fmla="*/ 3260564 w 3360437"/>
                <a:gd name="connsiteY2" fmla="*/ 0 h 599228"/>
                <a:gd name="connsiteX3" fmla="*/ 3360437 w 3360437"/>
                <a:gd name="connsiteY3" fmla="*/ 99873 h 599228"/>
                <a:gd name="connsiteX4" fmla="*/ 3360437 w 3360437"/>
                <a:gd name="connsiteY4" fmla="*/ 499355 h 599228"/>
                <a:gd name="connsiteX5" fmla="*/ 3260564 w 3360437"/>
                <a:gd name="connsiteY5" fmla="*/ 599228 h 599228"/>
                <a:gd name="connsiteX6" fmla="*/ 99873 w 3360437"/>
                <a:gd name="connsiteY6" fmla="*/ 599228 h 599228"/>
                <a:gd name="connsiteX7" fmla="*/ 0 w 3360437"/>
                <a:gd name="connsiteY7" fmla="*/ 499355 h 599228"/>
                <a:gd name="connsiteX8" fmla="*/ 0 w 3360437"/>
                <a:gd name="connsiteY8" fmla="*/ 99873 h 59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0437" h="599228">
                  <a:moveTo>
                    <a:pt x="0" y="99873"/>
                  </a:moveTo>
                  <a:cubicBezTo>
                    <a:pt x="0" y="44715"/>
                    <a:pt x="44715" y="0"/>
                    <a:pt x="99873" y="0"/>
                  </a:cubicBezTo>
                  <a:lnTo>
                    <a:pt x="3260564" y="0"/>
                  </a:lnTo>
                  <a:cubicBezTo>
                    <a:pt x="3315722" y="0"/>
                    <a:pt x="3360437" y="44715"/>
                    <a:pt x="3360437" y="99873"/>
                  </a:cubicBezTo>
                  <a:lnTo>
                    <a:pt x="3360437" y="499355"/>
                  </a:lnTo>
                  <a:cubicBezTo>
                    <a:pt x="3360437" y="554513"/>
                    <a:pt x="3315722" y="599228"/>
                    <a:pt x="3260564" y="599228"/>
                  </a:cubicBezTo>
                  <a:lnTo>
                    <a:pt x="99873" y="599228"/>
                  </a:lnTo>
                  <a:cubicBezTo>
                    <a:pt x="44715" y="599228"/>
                    <a:pt x="0" y="554513"/>
                    <a:pt x="0" y="499355"/>
                  </a:cubicBezTo>
                  <a:lnTo>
                    <a:pt x="0" y="9987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90000"/>
              </a:schemeClr>
            </a:solidFill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3702" tIns="51477" rIns="29252" bIns="51477" spcCol="1270" anchor="ctr"/>
            <a:lstStyle/>
            <a:p>
              <a:pPr algn="ctr" defTabSz="1555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NI" sz="1400" b="1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Fluidez Digital</a:t>
              </a:r>
            </a:p>
          </p:txBody>
        </p:sp>
        <p:sp>
          <p:nvSpPr>
            <p:cNvPr id="42" name="Freeform 41"/>
            <p:cNvSpPr/>
            <p:nvPr/>
          </p:nvSpPr>
          <p:spPr>
            <a:xfrm>
              <a:off x="467544" y="2873734"/>
              <a:ext cx="1258925" cy="550861"/>
            </a:xfrm>
            <a:custGeom>
              <a:avLst/>
              <a:gdLst>
                <a:gd name="connsiteX0" fmla="*/ 0 w 3360437"/>
                <a:gd name="connsiteY0" fmla="*/ 99873 h 599228"/>
                <a:gd name="connsiteX1" fmla="*/ 99873 w 3360437"/>
                <a:gd name="connsiteY1" fmla="*/ 0 h 599228"/>
                <a:gd name="connsiteX2" fmla="*/ 3260564 w 3360437"/>
                <a:gd name="connsiteY2" fmla="*/ 0 h 599228"/>
                <a:gd name="connsiteX3" fmla="*/ 3360437 w 3360437"/>
                <a:gd name="connsiteY3" fmla="*/ 99873 h 599228"/>
                <a:gd name="connsiteX4" fmla="*/ 3360437 w 3360437"/>
                <a:gd name="connsiteY4" fmla="*/ 499355 h 599228"/>
                <a:gd name="connsiteX5" fmla="*/ 3260564 w 3360437"/>
                <a:gd name="connsiteY5" fmla="*/ 599228 h 599228"/>
                <a:gd name="connsiteX6" fmla="*/ 99873 w 3360437"/>
                <a:gd name="connsiteY6" fmla="*/ 599228 h 599228"/>
                <a:gd name="connsiteX7" fmla="*/ 0 w 3360437"/>
                <a:gd name="connsiteY7" fmla="*/ 499355 h 599228"/>
                <a:gd name="connsiteX8" fmla="*/ 0 w 3360437"/>
                <a:gd name="connsiteY8" fmla="*/ 99873 h 59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0437" h="599228">
                  <a:moveTo>
                    <a:pt x="0" y="99873"/>
                  </a:moveTo>
                  <a:cubicBezTo>
                    <a:pt x="0" y="44715"/>
                    <a:pt x="44715" y="0"/>
                    <a:pt x="99873" y="0"/>
                  </a:cubicBezTo>
                  <a:lnTo>
                    <a:pt x="3260564" y="0"/>
                  </a:lnTo>
                  <a:cubicBezTo>
                    <a:pt x="3315722" y="0"/>
                    <a:pt x="3360437" y="44715"/>
                    <a:pt x="3360437" y="99873"/>
                  </a:cubicBezTo>
                  <a:lnTo>
                    <a:pt x="3360437" y="499355"/>
                  </a:lnTo>
                  <a:cubicBezTo>
                    <a:pt x="3360437" y="554513"/>
                    <a:pt x="3315722" y="599228"/>
                    <a:pt x="3260564" y="599228"/>
                  </a:cubicBezTo>
                  <a:lnTo>
                    <a:pt x="99873" y="599228"/>
                  </a:lnTo>
                  <a:cubicBezTo>
                    <a:pt x="44715" y="599228"/>
                    <a:pt x="0" y="554513"/>
                    <a:pt x="0" y="499355"/>
                  </a:cubicBezTo>
                  <a:lnTo>
                    <a:pt x="0" y="99873"/>
                  </a:lnTo>
                  <a:close/>
                </a:path>
              </a:pathLst>
            </a:custGeom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3702" tIns="51477" rIns="29252" bIns="51477" spcCol="1270" anchor="ctr"/>
            <a:lstStyle/>
            <a:p>
              <a:pPr algn="ctr" defTabSz="1555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NI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Comprensión de conceptos</a:t>
              </a:r>
            </a:p>
          </p:txBody>
        </p:sp>
        <p:sp>
          <p:nvSpPr>
            <p:cNvPr id="40" name="Freeform 39"/>
            <p:cNvSpPr/>
            <p:nvPr/>
          </p:nvSpPr>
          <p:spPr>
            <a:xfrm>
              <a:off x="467544" y="3470632"/>
              <a:ext cx="1258925" cy="550861"/>
            </a:xfrm>
            <a:custGeom>
              <a:avLst/>
              <a:gdLst>
                <a:gd name="connsiteX0" fmla="*/ 0 w 3360437"/>
                <a:gd name="connsiteY0" fmla="*/ 99873 h 599228"/>
                <a:gd name="connsiteX1" fmla="*/ 99873 w 3360437"/>
                <a:gd name="connsiteY1" fmla="*/ 0 h 599228"/>
                <a:gd name="connsiteX2" fmla="*/ 3260564 w 3360437"/>
                <a:gd name="connsiteY2" fmla="*/ 0 h 599228"/>
                <a:gd name="connsiteX3" fmla="*/ 3360437 w 3360437"/>
                <a:gd name="connsiteY3" fmla="*/ 99873 h 599228"/>
                <a:gd name="connsiteX4" fmla="*/ 3360437 w 3360437"/>
                <a:gd name="connsiteY4" fmla="*/ 499355 h 599228"/>
                <a:gd name="connsiteX5" fmla="*/ 3260564 w 3360437"/>
                <a:gd name="connsiteY5" fmla="*/ 599228 h 599228"/>
                <a:gd name="connsiteX6" fmla="*/ 99873 w 3360437"/>
                <a:gd name="connsiteY6" fmla="*/ 599228 h 599228"/>
                <a:gd name="connsiteX7" fmla="*/ 0 w 3360437"/>
                <a:gd name="connsiteY7" fmla="*/ 499355 h 599228"/>
                <a:gd name="connsiteX8" fmla="*/ 0 w 3360437"/>
                <a:gd name="connsiteY8" fmla="*/ 99873 h 59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0437" h="599228">
                  <a:moveTo>
                    <a:pt x="0" y="99873"/>
                  </a:moveTo>
                  <a:cubicBezTo>
                    <a:pt x="0" y="44715"/>
                    <a:pt x="44715" y="0"/>
                    <a:pt x="99873" y="0"/>
                  </a:cubicBezTo>
                  <a:lnTo>
                    <a:pt x="3260564" y="0"/>
                  </a:lnTo>
                  <a:cubicBezTo>
                    <a:pt x="3315722" y="0"/>
                    <a:pt x="3360437" y="44715"/>
                    <a:pt x="3360437" y="99873"/>
                  </a:cubicBezTo>
                  <a:lnTo>
                    <a:pt x="3360437" y="499355"/>
                  </a:lnTo>
                  <a:cubicBezTo>
                    <a:pt x="3360437" y="554513"/>
                    <a:pt x="3315722" y="599228"/>
                    <a:pt x="3260564" y="599228"/>
                  </a:cubicBezTo>
                  <a:lnTo>
                    <a:pt x="99873" y="599228"/>
                  </a:lnTo>
                  <a:cubicBezTo>
                    <a:pt x="44715" y="599228"/>
                    <a:pt x="0" y="554513"/>
                    <a:pt x="0" y="499355"/>
                  </a:cubicBezTo>
                  <a:lnTo>
                    <a:pt x="0" y="99873"/>
                  </a:lnTo>
                  <a:close/>
                </a:path>
              </a:pathLst>
            </a:custGeom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3702" tIns="51477" rIns="29252" bIns="51477" spcCol="1270" anchor="ctr"/>
            <a:lstStyle/>
            <a:p>
              <a:pPr algn="ctr" defTabSz="1555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NI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Contribución a la comunidad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467544" y="4111979"/>
              <a:ext cx="1258925" cy="550861"/>
            </a:xfrm>
            <a:custGeom>
              <a:avLst/>
              <a:gdLst>
                <a:gd name="connsiteX0" fmla="*/ 0 w 3360437"/>
                <a:gd name="connsiteY0" fmla="*/ 99873 h 599228"/>
                <a:gd name="connsiteX1" fmla="*/ 99873 w 3360437"/>
                <a:gd name="connsiteY1" fmla="*/ 0 h 599228"/>
                <a:gd name="connsiteX2" fmla="*/ 3260564 w 3360437"/>
                <a:gd name="connsiteY2" fmla="*/ 0 h 599228"/>
                <a:gd name="connsiteX3" fmla="*/ 3360437 w 3360437"/>
                <a:gd name="connsiteY3" fmla="*/ 99873 h 599228"/>
                <a:gd name="connsiteX4" fmla="*/ 3360437 w 3360437"/>
                <a:gd name="connsiteY4" fmla="*/ 499355 h 599228"/>
                <a:gd name="connsiteX5" fmla="*/ 3260564 w 3360437"/>
                <a:gd name="connsiteY5" fmla="*/ 599228 h 599228"/>
                <a:gd name="connsiteX6" fmla="*/ 99873 w 3360437"/>
                <a:gd name="connsiteY6" fmla="*/ 599228 h 599228"/>
                <a:gd name="connsiteX7" fmla="*/ 0 w 3360437"/>
                <a:gd name="connsiteY7" fmla="*/ 499355 h 599228"/>
                <a:gd name="connsiteX8" fmla="*/ 0 w 3360437"/>
                <a:gd name="connsiteY8" fmla="*/ 99873 h 59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0437" h="599228">
                  <a:moveTo>
                    <a:pt x="0" y="99873"/>
                  </a:moveTo>
                  <a:cubicBezTo>
                    <a:pt x="0" y="44715"/>
                    <a:pt x="44715" y="0"/>
                    <a:pt x="99873" y="0"/>
                  </a:cubicBezTo>
                  <a:lnTo>
                    <a:pt x="3260564" y="0"/>
                  </a:lnTo>
                  <a:cubicBezTo>
                    <a:pt x="3315722" y="0"/>
                    <a:pt x="3360437" y="44715"/>
                    <a:pt x="3360437" y="99873"/>
                  </a:cubicBezTo>
                  <a:lnTo>
                    <a:pt x="3360437" y="499355"/>
                  </a:lnTo>
                  <a:cubicBezTo>
                    <a:pt x="3360437" y="554513"/>
                    <a:pt x="3315722" y="599228"/>
                    <a:pt x="3260564" y="599228"/>
                  </a:cubicBezTo>
                  <a:lnTo>
                    <a:pt x="99873" y="599228"/>
                  </a:lnTo>
                  <a:cubicBezTo>
                    <a:pt x="44715" y="599228"/>
                    <a:pt x="0" y="554513"/>
                    <a:pt x="0" y="499355"/>
                  </a:cubicBezTo>
                  <a:lnTo>
                    <a:pt x="0" y="99873"/>
                  </a:lnTo>
                  <a:close/>
                </a:path>
              </a:pathLst>
            </a:custGeom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3702" tIns="51477" rIns="29252" bIns="51477" spcCol="1270" anchor="ctr"/>
            <a:lstStyle/>
            <a:p>
              <a:pPr algn="ctr" defTabSz="1555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NI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Capacidad para creación</a:t>
              </a:r>
            </a:p>
          </p:txBody>
        </p:sp>
        <p:sp>
          <p:nvSpPr>
            <p:cNvPr id="36" name="Freeform 35"/>
            <p:cNvSpPr/>
            <p:nvPr/>
          </p:nvSpPr>
          <p:spPr>
            <a:xfrm>
              <a:off x="467544" y="4729515"/>
              <a:ext cx="1258925" cy="550860"/>
            </a:xfrm>
            <a:custGeom>
              <a:avLst/>
              <a:gdLst>
                <a:gd name="connsiteX0" fmla="*/ 0 w 3360437"/>
                <a:gd name="connsiteY0" fmla="*/ 99873 h 599228"/>
                <a:gd name="connsiteX1" fmla="*/ 99873 w 3360437"/>
                <a:gd name="connsiteY1" fmla="*/ 0 h 599228"/>
                <a:gd name="connsiteX2" fmla="*/ 3260564 w 3360437"/>
                <a:gd name="connsiteY2" fmla="*/ 0 h 599228"/>
                <a:gd name="connsiteX3" fmla="*/ 3360437 w 3360437"/>
                <a:gd name="connsiteY3" fmla="*/ 99873 h 599228"/>
                <a:gd name="connsiteX4" fmla="*/ 3360437 w 3360437"/>
                <a:gd name="connsiteY4" fmla="*/ 499355 h 599228"/>
                <a:gd name="connsiteX5" fmla="*/ 3260564 w 3360437"/>
                <a:gd name="connsiteY5" fmla="*/ 599228 h 599228"/>
                <a:gd name="connsiteX6" fmla="*/ 99873 w 3360437"/>
                <a:gd name="connsiteY6" fmla="*/ 599228 h 599228"/>
                <a:gd name="connsiteX7" fmla="*/ 0 w 3360437"/>
                <a:gd name="connsiteY7" fmla="*/ 499355 h 599228"/>
                <a:gd name="connsiteX8" fmla="*/ 0 w 3360437"/>
                <a:gd name="connsiteY8" fmla="*/ 99873 h 59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0437" h="599228">
                  <a:moveTo>
                    <a:pt x="0" y="99873"/>
                  </a:moveTo>
                  <a:cubicBezTo>
                    <a:pt x="0" y="44715"/>
                    <a:pt x="44715" y="0"/>
                    <a:pt x="99873" y="0"/>
                  </a:cubicBezTo>
                  <a:lnTo>
                    <a:pt x="3260564" y="0"/>
                  </a:lnTo>
                  <a:cubicBezTo>
                    <a:pt x="3315722" y="0"/>
                    <a:pt x="3360437" y="44715"/>
                    <a:pt x="3360437" y="99873"/>
                  </a:cubicBezTo>
                  <a:lnTo>
                    <a:pt x="3360437" y="499355"/>
                  </a:lnTo>
                  <a:cubicBezTo>
                    <a:pt x="3360437" y="554513"/>
                    <a:pt x="3315722" y="599228"/>
                    <a:pt x="3260564" y="599228"/>
                  </a:cubicBezTo>
                  <a:lnTo>
                    <a:pt x="99873" y="599228"/>
                  </a:lnTo>
                  <a:cubicBezTo>
                    <a:pt x="44715" y="599228"/>
                    <a:pt x="0" y="554513"/>
                    <a:pt x="0" y="499355"/>
                  </a:cubicBezTo>
                  <a:lnTo>
                    <a:pt x="0" y="99873"/>
                  </a:lnTo>
                  <a:close/>
                </a:path>
              </a:pathLst>
            </a:custGeom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3702" tIns="51477" rIns="29252" bIns="51477" spcCol="1270" anchor="ctr"/>
            <a:lstStyle/>
            <a:p>
              <a:pPr algn="ctr" defTabSz="1555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NI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Aprende a utilizar nuevas formas de uso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 rot="10800000">
              <a:off x="1798397" y="2403537"/>
              <a:ext cx="558327" cy="3326396"/>
              <a:chOff x="3347864" y="1906558"/>
              <a:chExt cx="558327" cy="3326396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43" name="Freeform 42"/>
              <p:cNvSpPr/>
              <p:nvPr/>
            </p:nvSpPr>
            <p:spPr>
              <a:xfrm>
                <a:off x="3347864" y="1906558"/>
                <a:ext cx="558327" cy="256781"/>
              </a:xfrm>
              <a:custGeom>
                <a:avLst/>
                <a:gdLst>
                  <a:gd name="connsiteX0" fmla="*/ 0 w 808878"/>
                  <a:gd name="connsiteY0" fmla="*/ 0 h 279026"/>
                  <a:gd name="connsiteX1" fmla="*/ 669365 w 808878"/>
                  <a:gd name="connsiteY1" fmla="*/ 0 h 279026"/>
                  <a:gd name="connsiteX2" fmla="*/ 808878 w 808878"/>
                  <a:gd name="connsiteY2" fmla="*/ 139513 h 279026"/>
                  <a:gd name="connsiteX3" fmla="*/ 669365 w 808878"/>
                  <a:gd name="connsiteY3" fmla="*/ 279026 h 279026"/>
                  <a:gd name="connsiteX4" fmla="*/ 0 w 808878"/>
                  <a:gd name="connsiteY4" fmla="*/ 279026 h 279026"/>
                  <a:gd name="connsiteX5" fmla="*/ 139513 w 808878"/>
                  <a:gd name="connsiteY5" fmla="*/ 139513 h 279026"/>
                  <a:gd name="connsiteX6" fmla="*/ 0 w 808878"/>
                  <a:gd name="connsiteY6" fmla="*/ 0 h 27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8878" h="279026">
                    <a:moveTo>
                      <a:pt x="0" y="0"/>
                    </a:moveTo>
                    <a:lnTo>
                      <a:pt x="669365" y="0"/>
                    </a:lnTo>
                    <a:lnTo>
                      <a:pt x="808878" y="139513"/>
                    </a:lnTo>
                    <a:lnTo>
                      <a:pt x="669365" y="279026"/>
                    </a:lnTo>
                    <a:lnTo>
                      <a:pt x="0" y="279026"/>
                    </a:lnTo>
                    <a:lnTo>
                      <a:pt x="139513" y="139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62373" tIns="11430" rIns="139513" bIns="11430" spcCol="127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NI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Freeform 40"/>
              <p:cNvSpPr/>
              <p:nvPr/>
            </p:nvSpPr>
            <p:spPr>
              <a:xfrm>
                <a:off x="3347864" y="2524282"/>
                <a:ext cx="558327" cy="256781"/>
              </a:xfrm>
              <a:custGeom>
                <a:avLst/>
                <a:gdLst>
                  <a:gd name="connsiteX0" fmla="*/ 0 w 808878"/>
                  <a:gd name="connsiteY0" fmla="*/ 0 h 279026"/>
                  <a:gd name="connsiteX1" fmla="*/ 669365 w 808878"/>
                  <a:gd name="connsiteY1" fmla="*/ 0 h 279026"/>
                  <a:gd name="connsiteX2" fmla="*/ 808878 w 808878"/>
                  <a:gd name="connsiteY2" fmla="*/ 139513 h 279026"/>
                  <a:gd name="connsiteX3" fmla="*/ 669365 w 808878"/>
                  <a:gd name="connsiteY3" fmla="*/ 279026 h 279026"/>
                  <a:gd name="connsiteX4" fmla="*/ 0 w 808878"/>
                  <a:gd name="connsiteY4" fmla="*/ 279026 h 279026"/>
                  <a:gd name="connsiteX5" fmla="*/ 139513 w 808878"/>
                  <a:gd name="connsiteY5" fmla="*/ 139513 h 279026"/>
                  <a:gd name="connsiteX6" fmla="*/ 0 w 808878"/>
                  <a:gd name="connsiteY6" fmla="*/ 0 h 27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8878" h="279026">
                    <a:moveTo>
                      <a:pt x="0" y="0"/>
                    </a:moveTo>
                    <a:lnTo>
                      <a:pt x="669365" y="0"/>
                    </a:lnTo>
                    <a:lnTo>
                      <a:pt x="808878" y="139513"/>
                    </a:lnTo>
                    <a:lnTo>
                      <a:pt x="669365" y="279026"/>
                    </a:lnTo>
                    <a:lnTo>
                      <a:pt x="0" y="279026"/>
                    </a:lnTo>
                    <a:lnTo>
                      <a:pt x="139513" y="139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62373" tIns="11430" rIns="139513" bIns="11430" spcCol="127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NI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3347864" y="3120687"/>
                <a:ext cx="558327" cy="256781"/>
              </a:xfrm>
              <a:custGeom>
                <a:avLst/>
                <a:gdLst>
                  <a:gd name="connsiteX0" fmla="*/ 0 w 808878"/>
                  <a:gd name="connsiteY0" fmla="*/ 0 h 279026"/>
                  <a:gd name="connsiteX1" fmla="*/ 669365 w 808878"/>
                  <a:gd name="connsiteY1" fmla="*/ 0 h 279026"/>
                  <a:gd name="connsiteX2" fmla="*/ 808878 w 808878"/>
                  <a:gd name="connsiteY2" fmla="*/ 139513 h 279026"/>
                  <a:gd name="connsiteX3" fmla="*/ 669365 w 808878"/>
                  <a:gd name="connsiteY3" fmla="*/ 279026 h 279026"/>
                  <a:gd name="connsiteX4" fmla="*/ 0 w 808878"/>
                  <a:gd name="connsiteY4" fmla="*/ 279026 h 279026"/>
                  <a:gd name="connsiteX5" fmla="*/ 139513 w 808878"/>
                  <a:gd name="connsiteY5" fmla="*/ 139513 h 279026"/>
                  <a:gd name="connsiteX6" fmla="*/ 0 w 808878"/>
                  <a:gd name="connsiteY6" fmla="*/ 0 h 27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8878" h="279026">
                    <a:moveTo>
                      <a:pt x="0" y="0"/>
                    </a:moveTo>
                    <a:lnTo>
                      <a:pt x="669365" y="0"/>
                    </a:lnTo>
                    <a:lnTo>
                      <a:pt x="808878" y="139513"/>
                    </a:lnTo>
                    <a:lnTo>
                      <a:pt x="669365" y="279026"/>
                    </a:lnTo>
                    <a:lnTo>
                      <a:pt x="0" y="279026"/>
                    </a:lnTo>
                    <a:lnTo>
                      <a:pt x="139513" y="139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62373" tIns="11430" rIns="139513" bIns="11430" spcCol="127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NI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3347864" y="3762043"/>
                <a:ext cx="558327" cy="256781"/>
              </a:xfrm>
              <a:custGeom>
                <a:avLst/>
                <a:gdLst>
                  <a:gd name="connsiteX0" fmla="*/ 0 w 808878"/>
                  <a:gd name="connsiteY0" fmla="*/ 0 h 279026"/>
                  <a:gd name="connsiteX1" fmla="*/ 669365 w 808878"/>
                  <a:gd name="connsiteY1" fmla="*/ 0 h 279026"/>
                  <a:gd name="connsiteX2" fmla="*/ 808878 w 808878"/>
                  <a:gd name="connsiteY2" fmla="*/ 139513 h 279026"/>
                  <a:gd name="connsiteX3" fmla="*/ 669365 w 808878"/>
                  <a:gd name="connsiteY3" fmla="*/ 279026 h 279026"/>
                  <a:gd name="connsiteX4" fmla="*/ 0 w 808878"/>
                  <a:gd name="connsiteY4" fmla="*/ 279026 h 279026"/>
                  <a:gd name="connsiteX5" fmla="*/ 139513 w 808878"/>
                  <a:gd name="connsiteY5" fmla="*/ 139513 h 279026"/>
                  <a:gd name="connsiteX6" fmla="*/ 0 w 808878"/>
                  <a:gd name="connsiteY6" fmla="*/ 0 h 27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8878" h="279026">
                    <a:moveTo>
                      <a:pt x="0" y="0"/>
                    </a:moveTo>
                    <a:lnTo>
                      <a:pt x="669365" y="0"/>
                    </a:lnTo>
                    <a:lnTo>
                      <a:pt x="808878" y="139513"/>
                    </a:lnTo>
                    <a:lnTo>
                      <a:pt x="669365" y="279026"/>
                    </a:lnTo>
                    <a:lnTo>
                      <a:pt x="0" y="279026"/>
                    </a:lnTo>
                    <a:lnTo>
                      <a:pt x="139513" y="139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62373" tIns="11430" rIns="139513" bIns="11430" spcCol="127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NI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3347864" y="4379767"/>
                <a:ext cx="558327" cy="256781"/>
              </a:xfrm>
              <a:custGeom>
                <a:avLst/>
                <a:gdLst>
                  <a:gd name="connsiteX0" fmla="*/ 0 w 808878"/>
                  <a:gd name="connsiteY0" fmla="*/ 0 h 279026"/>
                  <a:gd name="connsiteX1" fmla="*/ 669365 w 808878"/>
                  <a:gd name="connsiteY1" fmla="*/ 0 h 279026"/>
                  <a:gd name="connsiteX2" fmla="*/ 808878 w 808878"/>
                  <a:gd name="connsiteY2" fmla="*/ 139513 h 279026"/>
                  <a:gd name="connsiteX3" fmla="*/ 669365 w 808878"/>
                  <a:gd name="connsiteY3" fmla="*/ 279026 h 279026"/>
                  <a:gd name="connsiteX4" fmla="*/ 0 w 808878"/>
                  <a:gd name="connsiteY4" fmla="*/ 279026 h 279026"/>
                  <a:gd name="connsiteX5" fmla="*/ 139513 w 808878"/>
                  <a:gd name="connsiteY5" fmla="*/ 139513 h 279026"/>
                  <a:gd name="connsiteX6" fmla="*/ 0 w 808878"/>
                  <a:gd name="connsiteY6" fmla="*/ 0 h 27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8878" h="279026">
                    <a:moveTo>
                      <a:pt x="0" y="0"/>
                    </a:moveTo>
                    <a:lnTo>
                      <a:pt x="669365" y="0"/>
                    </a:lnTo>
                    <a:lnTo>
                      <a:pt x="808878" y="139513"/>
                    </a:lnTo>
                    <a:lnTo>
                      <a:pt x="669365" y="279026"/>
                    </a:lnTo>
                    <a:lnTo>
                      <a:pt x="0" y="279026"/>
                    </a:lnTo>
                    <a:lnTo>
                      <a:pt x="139513" y="139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62373" tIns="11430" rIns="139513" bIns="11430" spcCol="127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NI" sz="1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3347864" y="4976173"/>
                <a:ext cx="558327" cy="256781"/>
              </a:xfrm>
              <a:custGeom>
                <a:avLst/>
                <a:gdLst>
                  <a:gd name="connsiteX0" fmla="*/ 0 w 808878"/>
                  <a:gd name="connsiteY0" fmla="*/ 0 h 279026"/>
                  <a:gd name="connsiteX1" fmla="*/ 669365 w 808878"/>
                  <a:gd name="connsiteY1" fmla="*/ 0 h 279026"/>
                  <a:gd name="connsiteX2" fmla="*/ 808878 w 808878"/>
                  <a:gd name="connsiteY2" fmla="*/ 139513 h 279026"/>
                  <a:gd name="connsiteX3" fmla="*/ 669365 w 808878"/>
                  <a:gd name="connsiteY3" fmla="*/ 279026 h 279026"/>
                  <a:gd name="connsiteX4" fmla="*/ 0 w 808878"/>
                  <a:gd name="connsiteY4" fmla="*/ 279026 h 279026"/>
                  <a:gd name="connsiteX5" fmla="*/ 139513 w 808878"/>
                  <a:gd name="connsiteY5" fmla="*/ 139513 h 279026"/>
                  <a:gd name="connsiteX6" fmla="*/ 0 w 808878"/>
                  <a:gd name="connsiteY6" fmla="*/ 0 h 27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8878" h="279026">
                    <a:moveTo>
                      <a:pt x="0" y="0"/>
                    </a:moveTo>
                    <a:lnTo>
                      <a:pt x="669365" y="0"/>
                    </a:lnTo>
                    <a:lnTo>
                      <a:pt x="808878" y="139513"/>
                    </a:lnTo>
                    <a:lnTo>
                      <a:pt x="669365" y="279026"/>
                    </a:lnTo>
                    <a:lnTo>
                      <a:pt x="0" y="279026"/>
                    </a:lnTo>
                    <a:lnTo>
                      <a:pt x="139513" y="139513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3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lIns="162373" tIns="11430" rIns="139513" bIns="11430" spcCol="1270" anchor="ctr"/>
              <a:lstStyle/>
              <a:p>
                <a:pPr algn="ctr" defTabSz="800100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NI" sz="1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4" name="Freeform 33"/>
            <p:cNvSpPr/>
            <p:nvPr/>
          </p:nvSpPr>
          <p:spPr>
            <a:xfrm>
              <a:off x="467544" y="5326412"/>
              <a:ext cx="1258925" cy="550860"/>
            </a:xfrm>
            <a:custGeom>
              <a:avLst/>
              <a:gdLst>
                <a:gd name="connsiteX0" fmla="*/ 0 w 3360437"/>
                <a:gd name="connsiteY0" fmla="*/ 99873 h 599228"/>
                <a:gd name="connsiteX1" fmla="*/ 99873 w 3360437"/>
                <a:gd name="connsiteY1" fmla="*/ 0 h 599228"/>
                <a:gd name="connsiteX2" fmla="*/ 3260564 w 3360437"/>
                <a:gd name="connsiteY2" fmla="*/ 0 h 599228"/>
                <a:gd name="connsiteX3" fmla="*/ 3360437 w 3360437"/>
                <a:gd name="connsiteY3" fmla="*/ 99873 h 599228"/>
                <a:gd name="connsiteX4" fmla="*/ 3360437 w 3360437"/>
                <a:gd name="connsiteY4" fmla="*/ 499355 h 599228"/>
                <a:gd name="connsiteX5" fmla="*/ 3260564 w 3360437"/>
                <a:gd name="connsiteY5" fmla="*/ 599228 h 599228"/>
                <a:gd name="connsiteX6" fmla="*/ 99873 w 3360437"/>
                <a:gd name="connsiteY6" fmla="*/ 599228 h 599228"/>
                <a:gd name="connsiteX7" fmla="*/ 0 w 3360437"/>
                <a:gd name="connsiteY7" fmla="*/ 499355 h 599228"/>
                <a:gd name="connsiteX8" fmla="*/ 0 w 3360437"/>
                <a:gd name="connsiteY8" fmla="*/ 99873 h 599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60437" h="599228">
                  <a:moveTo>
                    <a:pt x="0" y="99873"/>
                  </a:moveTo>
                  <a:cubicBezTo>
                    <a:pt x="0" y="44715"/>
                    <a:pt x="44715" y="0"/>
                    <a:pt x="99873" y="0"/>
                  </a:cubicBezTo>
                  <a:lnTo>
                    <a:pt x="3260564" y="0"/>
                  </a:lnTo>
                  <a:cubicBezTo>
                    <a:pt x="3315722" y="0"/>
                    <a:pt x="3360437" y="44715"/>
                    <a:pt x="3360437" y="99873"/>
                  </a:cubicBezTo>
                  <a:lnTo>
                    <a:pt x="3360437" y="499355"/>
                  </a:lnTo>
                  <a:cubicBezTo>
                    <a:pt x="3360437" y="554513"/>
                    <a:pt x="3315722" y="599228"/>
                    <a:pt x="3260564" y="599228"/>
                  </a:cubicBezTo>
                  <a:lnTo>
                    <a:pt x="99873" y="599228"/>
                  </a:lnTo>
                  <a:cubicBezTo>
                    <a:pt x="44715" y="599228"/>
                    <a:pt x="0" y="554513"/>
                    <a:pt x="0" y="499355"/>
                  </a:cubicBezTo>
                  <a:lnTo>
                    <a:pt x="0" y="99873"/>
                  </a:lnTo>
                  <a:close/>
                </a:path>
              </a:pathLst>
            </a:custGeom>
          </p:spPr>
          <p:style>
            <a:ln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73702" tIns="51477" rIns="29252" bIns="51477" spcCol="1270" anchor="ctr"/>
            <a:lstStyle/>
            <a:p>
              <a:pPr algn="ctr" defTabSz="15557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NI" sz="1400" dirty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</a:rPr>
                <a:t>Capacidad  para usar XO</a:t>
              </a:r>
            </a:p>
          </p:txBody>
        </p:sp>
        <p:sp>
          <p:nvSpPr>
            <p:cNvPr id="61474" name="TextBox 48"/>
            <p:cNvSpPr txBox="1">
              <a:spLocks noChangeArrowheads="1"/>
            </p:cNvSpPr>
            <p:nvPr/>
          </p:nvSpPr>
          <p:spPr bwMode="auto">
            <a:xfrm>
              <a:off x="1907704" y="5473152"/>
              <a:ext cx="2760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s-NI" sz="1400" smtClean="0">
                  <a:solidFill>
                    <a:srgbClr val="FFFFFF"/>
                  </a:solidFill>
                </a:rPr>
                <a:t>1</a:t>
              </a:r>
            </a:p>
          </p:txBody>
        </p:sp>
        <p:sp>
          <p:nvSpPr>
            <p:cNvPr id="61475" name="TextBox 49"/>
            <p:cNvSpPr txBox="1">
              <a:spLocks noChangeArrowheads="1"/>
            </p:cNvSpPr>
            <p:nvPr/>
          </p:nvSpPr>
          <p:spPr bwMode="auto">
            <a:xfrm>
              <a:off x="1919698" y="4849415"/>
              <a:ext cx="2760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s-NI" sz="1400" smtClean="0">
                  <a:solidFill>
                    <a:srgbClr val="FFFFFF"/>
                  </a:solidFill>
                </a:rPr>
                <a:t>2</a:t>
              </a:r>
            </a:p>
          </p:txBody>
        </p:sp>
        <p:sp>
          <p:nvSpPr>
            <p:cNvPr id="61476" name="TextBox 50"/>
            <p:cNvSpPr txBox="1">
              <a:spLocks noChangeArrowheads="1"/>
            </p:cNvSpPr>
            <p:nvPr/>
          </p:nvSpPr>
          <p:spPr bwMode="auto">
            <a:xfrm>
              <a:off x="1919698" y="4252679"/>
              <a:ext cx="2760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s-NI" sz="1400" smtClean="0">
                  <a:solidFill>
                    <a:srgbClr val="FFFFFF"/>
                  </a:solidFill>
                </a:rPr>
                <a:t>3</a:t>
              </a:r>
            </a:p>
          </p:txBody>
        </p:sp>
        <p:sp>
          <p:nvSpPr>
            <p:cNvPr id="61477" name="TextBox 51"/>
            <p:cNvSpPr txBox="1">
              <a:spLocks noChangeArrowheads="1"/>
            </p:cNvSpPr>
            <p:nvPr/>
          </p:nvSpPr>
          <p:spPr bwMode="auto">
            <a:xfrm>
              <a:off x="1934079" y="3604607"/>
              <a:ext cx="2760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s-NI" sz="1400" smtClean="0">
                  <a:solidFill>
                    <a:srgbClr val="FFFFFF"/>
                  </a:solidFill>
                </a:rPr>
                <a:t>4</a:t>
              </a:r>
            </a:p>
          </p:txBody>
        </p:sp>
        <p:sp>
          <p:nvSpPr>
            <p:cNvPr id="61478" name="TextBox 52"/>
            <p:cNvSpPr txBox="1">
              <a:spLocks noChangeArrowheads="1"/>
            </p:cNvSpPr>
            <p:nvPr/>
          </p:nvSpPr>
          <p:spPr bwMode="auto">
            <a:xfrm>
              <a:off x="1907704" y="2977207"/>
              <a:ext cx="2760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s-NI" sz="1400" smtClean="0">
                  <a:solidFill>
                    <a:srgbClr val="FFFFFF"/>
                  </a:solidFill>
                </a:rPr>
                <a:t>5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2016125" y="6021388"/>
            <a:ext cx="5219700" cy="576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NI" b="1" dirty="0">
                <a:solidFill>
                  <a:prstClr val="white"/>
                </a:solidFill>
              </a:rPr>
              <a:t>FUNDAMENTACIÓN ANTROPOLÓGICA</a:t>
            </a:r>
          </a:p>
          <a:p>
            <a:pPr algn="ctr">
              <a:defRPr/>
            </a:pPr>
            <a:r>
              <a:rPr lang="es-NI" sz="1600" dirty="0">
                <a:solidFill>
                  <a:prstClr val="white"/>
                </a:solidFill>
              </a:rPr>
              <a:t>Persona - Educación</a:t>
            </a:r>
          </a:p>
        </p:txBody>
      </p:sp>
      <p:sp>
        <p:nvSpPr>
          <p:cNvPr id="45" name="Rectangle 44"/>
          <p:cNvSpPr/>
          <p:nvPr/>
        </p:nvSpPr>
        <p:spPr>
          <a:xfrm rot="16200000">
            <a:off x="2404268" y="3364707"/>
            <a:ext cx="4392613" cy="920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NI" b="1" dirty="0">
                <a:solidFill>
                  <a:prstClr val="white"/>
                </a:solidFill>
              </a:rPr>
              <a:t>FORMACIÓN DOCENTE</a:t>
            </a:r>
          </a:p>
          <a:p>
            <a:pPr algn="ctr">
              <a:defRPr/>
            </a:pPr>
            <a:r>
              <a:rPr lang="es-NI" sz="1600" dirty="0">
                <a:solidFill>
                  <a:prstClr val="white"/>
                </a:solidFill>
              </a:rPr>
              <a:t>Protagonistas – Entusiastas  - Innovadores</a:t>
            </a:r>
          </a:p>
        </p:txBody>
      </p:sp>
      <p:sp>
        <p:nvSpPr>
          <p:cNvPr id="48" name="Rectangle 47"/>
          <p:cNvSpPr/>
          <p:nvPr/>
        </p:nvSpPr>
        <p:spPr>
          <a:xfrm rot="16200000">
            <a:off x="1779588" y="3636963"/>
            <a:ext cx="4144962" cy="57626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NI" b="1" dirty="0">
                <a:solidFill>
                  <a:prstClr val="white"/>
                </a:solidFill>
              </a:rPr>
              <a:t>COMPONENTES</a:t>
            </a:r>
          </a:p>
          <a:p>
            <a:pPr algn="ctr">
              <a:defRPr/>
            </a:pPr>
            <a:r>
              <a:rPr lang="es-NI" sz="1600" b="1">
                <a:solidFill>
                  <a:prstClr val="white"/>
                </a:solidFill>
              </a:rPr>
              <a:t>TÉCNICOS - </a:t>
            </a:r>
            <a:r>
              <a:rPr lang="es-NI" sz="1600" b="1" dirty="0">
                <a:solidFill>
                  <a:prstClr val="white"/>
                </a:solidFill>
              </a:rPr>
              <a:t>INFORMATICOS</a:t>
            </a:r>
            <a:endParaRPr lang="es-NI" b="1" dirty="0">
              <a:solidFill>
                <a:prstClr val="white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 rot="16200000">
            <a:off x="3291681" y="3629819"/>
            <a:ext cx="4144963" cy="57467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NI" b="1" dirty="0">
                <a:solidFill>
                  <a:prstClr val="white"/>
                </a:solidFill>
              </a:rPr>
              <a:t>COMPONENTES</a:t>
            </a:r>
          </a:p>
          <a:p>
            <a:pPr algn="ctr">
              <a:defRPr/>
            </a:pPr>
            <a:r>
              <a:rPr lang="es-NI" sz="1600" b="1" dirty="0">
                <a:solidFill>
                  <a:prstClr val="white"/>
                </a:solidFill>
              </a:rPr>
              <a:t>PEDAGÓGICOS</a:t>
            </a:r>
            <a:endParaRPr lang="es-NI" b="1" dirty="0">
              <a:solidFill>
                <a:prstClr val="white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 rot="16200000">
            <a:off x="-1017587" y="3573463"/>
            <a:ext cx="3689350" cy="431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NI" sz="1400" b="1" dirty="0">
                <a:solidFill>
                  <a:prstClr val="white"/>
                </a:solidFill>
              </a:rPr>
              <a:t>LABORATORIOS – ASISTENCIA - TAREAS</a:t>
            </a:r>
          </a:p>
        </p:txBody>
      </p:sp>
      <p:sp>
        <p:nvSpPr>
          <p:cNvPr id="56" name="Rectangle 55"/>
          <p:cNvSpPr/>
          <p:nvPr/>
        </p:nvSpPr>
        <p:spPr>
          <a:xfrm rot="16200000">
            <a:off x="-1520825" y="3573463"/>
            <a:ext cx="3689350" cy="431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NI" sz="1400" b="1" dirty="0">
                <a:solidFill>
                  <a:prstClr val="white"/>
                </a:solidFill>
              </a:rPr>
              <a:t>PLAN MEJORA PERSONAL - PROFESIONAL</a:t>
            </a:r>
          </a:p>
        </p:txBody>
      </p:sp>
      <p:sp>
        <p:nvSpPr>
          <p:cNvPr id="60" name="Rectangle 59"/>
          <p:cNvSpPr/>
          <p:nvPr/>
        </p:nvSpPr>
        <p:spPr>
          <a:xfrm rot="16200000">
            <a:off x="6975475" y="3573463"/>
            <a:ext cx="3689350" cy="431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NI" sz="1400" b="1" dirty="0">
                <a:solidFill>
                  <a:prstClr val="white"/>
                </a:solidFill>
              </a:rPr>
              <a:t>PLAN MEJORA PERSONAL - PROFESIONAL</a:t>
            </a:r>
          </a:p>
        </p:txBody>
      </p:sp>
      <p:sp>
        <p:nvSpPr>
          <p:cNvPr id="58" name="Rectangle 57"/>
          <p:cNvSpPr/>
          <p:nvPr/>
        </p:nvSpPr>
        <p:spPr>
          <a:xfrm rot="16200000">
            <a:off x="6472238" y="3573463"/>
            <a:ext cx="3689350" cy="431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NI" sz="1400" b="1" dirty="0">
                <a:solidFill>
                  <a:prstClr val="white"/>
                </a:solidFill>
              </a:rPr>
              <a:t>SEMINARIOS - OBSERVACIÓN - COACHING</a:t>
            </a:r>
          </a:p>
        </p:txBody>
      </p:sp>
      <p:grpSp>
        <p:nvGrpSpPr>
          <p:cNvPr id="61454" name="Group 25"/>
          <p:cNvGrpSpPr>
            <a:grpSpLocks/>
          </p:cNvGrpSpPr>
          <p:nvPr/>
        </p:nvGrpSpPr>
        <p:grpSpPr bwMode="auto">
          <a:xfrm>
            <a:off x="179388" y="5700713"/>
            <a:ext cx="1035050" cy="1112837"/>
            <a:chOff x="259904" y="5700608"/>
            <a:chExt cx="1035240" cy="1112768"/>
          </a:xfrm>
        </p:grpSpPr>
        <p:sp>
          <p:nvSpPr>
            <p:cNvPr id="21" name="Rounded Rectangle 20"/>
            <p:cNvSpPr/>
            <p:nvPr/>
          </p:nvSpPr>
          <p:spPr>
            <a:xfrm>
              <a:off x="259904" y="5700608"/>
              <a:ext cx="1035240" cy="32065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NI" sz="1200" dirty="0">
                  <a:solidFill>
                    <a:prstClr val="white"/>
                  </a:solidFill>
                </a:rPr>
                <a:t>RECURSOS</a:t>
              </a: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259904" y="6095870"/>
              <a:ext cx="1035240" cy="32224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NI" sz="1200" dirty="0">
                  <a:solidFill>
                    <a:prstClr val="white"/>
                  </a:solidFill>
                </a:rPr>
                <a:t>PROCESOS</a:t>
              </a: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259904" y="6492721"/>
              <a:ext cx="1035240" cy="32065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NI" sz="1200" dirty="0">
                  <a:solidFill>
                    <a:prstClr val="white"/>
                  </a:solidFill>
                </a:rPr>
                <a:t>RESULTADOS</a:t>
              </a:r>
            </a:p>
          </p:txBody>
        </p:sp>
      </p:grpSp>
      <p:grpSp>
        <p:nvGrpSpPr>
          <p:cNvPr id="61455" name="Group 62"/>
          <p:cNvGrpSpPr>
            <a:grpSpLocks/>
          </p:cNvGrpSpPr>
          <p:nvPr/>
        </p:nvGrpSpPr>
        <p:grpSpPr bwMode="auto">
          <a:xfrm>
            <a:off x="7929563" y="5700713"/>
            <a:ext cx="1035050" cy="1112837"/>
            <a:chOff x="259904" y="5700608"/>
            <a:chExt cx="1035240" cy="1112768"/>
          </a:xfrm>
        </p:grpSpPr>
        <p:sp>
          <p:nvSpPr>
            <p:cNvPr id="64" name="Rounded Rectangle 63"/>
            <p:cNvSpPr/>
            <p:nvPr/>
          </p:nvSpPr>
          <p:spPr>
            <a:xfrm>
              <a:off x="259904" y="5700608"/>
              <a:ext cx="1035240" cy="32065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NI" sz="1200" dirty="0">
                  <a:solidFill>
                    <a:prstClr val="white"/>
                  </a:solidFill>
                </a:rPr>
                <a:t>RECURSOS</a:t>
              </a:r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259904" y="6095870"/>
              <a:ext cx="1035240" cy="322243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NI" sz="1200" dirty="0">
                  <a:solidFill>
                    <a:prstClr val="white"/>
                  </a:solidFill>
                </a:rPr>
                <a:t>PROCESOS</a:t>
              </a:r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259904" y="6492721"/>
              <a:ext cx="1035240" cy="320655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s-NI" sz="1200" dirty="0">
                  <a:solidFill>
                    <a:prstClr val="white"/>
                  </a:solidFill>
                </a:rPr>
                <a:t>RESULTADOS</a:t>
              </a:r>
            </a:p>
          </p:txBody>
        </p:sp>
      </p:grpSp>
      <p:sp>
        <p:nvSpPr>
          <p:cNvPr id="27" name="Left Brace 26"/>
          <p:cNvSpPr/>
          <p:nvPr/>
        </p:nvSpPr>
        <p:spPr>
          <a:xfrm>
            <a:off x="1069975" y="1906588"/>
            <a:ext cx="406400" cy="3727450"/>
          </a:xfrm>
          <a:prstGeom prst="leftBrac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NI">
              <a:solidFill>
                <a:prstClr val="black"/>
              </a:solidFill>
            </a:endParaRPr>
          </a:p>
        </p:txBody>
      </p:sp>
      <p:sp>
        <p:nvSpPr>
          <p:cNvPr id="67" name="Left Brace 66"/>
          <p:cNvSpPr/>
          <p:nvPr/>
        </p:nvSpPr>
        <p:spPr>
          <a:xfrm rot="10800000">
            <a:off x="7667625" y="1916113"/>
            <a:ext cx="406400" cy="3727450"/>
          </a:xfrm>
          <a:prstGeom prst="leftBrac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NI">
              <a:solidFill>
                <a:prstClr val="black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1187450" y="1146175"/>
            <a:ext cx="1668463" cy="482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NI" sz="1600" b="1" dirty="0">
                <a:solidFill>
                  <a:prstClr val="white"/>
                </a:solidFill>
              </a:rPr>
              <a:t>EDUCADORES DEL SIGLO XXI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6215063" y="1125538"/>
            <a:ext cx="1670050" cy="48101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NI" sz="1600" b="1" dirty="0">
                <a:solidFill>
                  <a:prstClr val="white"/>
                </a:solidFill>
              </a:rPr>
              <a:t>AULAS DEL SIGLO XXI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3838575" y="620713"/>
            <a:ext cx="1670050" cy="482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NI" sz="1600" b="1" dirty="0">
                <a:solidFill>
                  <a:prstClr val="white"/>
                </a:solidFill>
              </a:rPr>
              <a:t>ALUMNOS DEL SIGLO XXI</a:t>
            </a:r>
          </a:p>
        </p:txBody>
      </p:sp>
    </p:spTree>
    <p:extLst>
      <p:ext uri="{BB962C8B-B14F-4D97-AF65-F5344CB8AC3E}">
        <p14:creationId xmlns:p14="http://schemas.microsoft.com/office/powerpoint/2010/main" val="31122550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2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7704" y="1039192"/>
            <a:ext cx="2124075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 descr="G:\Bluefield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3068638"/>
            <a:ext cx="8958263" cy="2352675"/>
          </a:xfrm>
          <a:prstGeom prst="rect">
            <a:avLst/>
          </a:prstGeom>
          <a:noFill/>
          <a:ln w="104775">
            <a:solidFill>
              <a:schemeClr val="bg2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0703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039" y="0"/>
            <a:ext cx="9194551" cy="6858000"/>
          </a:xfrm>
          <a:prstGeom prst="rect">
            <a:avLst/>
          </a:prstGeom>
        </p:spPr>
      </p:pic>
      <p:pic>
        <p:nvPicPr>
          <p:cNvPr id="6" name="2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5048" y="5949280"/>
            <a:ext cx="1139440" cy="702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  <p:pic>
        <p:nvPicPr>
          <p:cNvPr id="15" name="2 Imagen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5949280"/>
            <a:ext cx="1139440" cy="702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796136" y="1844824"/>
            <a:ext cx="3180679" cy="92333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s-NI" sz="5400" b="1" dirty="0" smtClean="0">
                <a:solidFill>
                  <a:prstClr val="white"/>
                </a:solidFill>
                <a:effectLst>
                  <a:glow rad="101600">
                    <a:srgbClr val="769F11">
                      <a:satMod val="175000"/>
                      <a:alpha val="40000"/>
                    </a:srgbClr>
                  </a:glow>
                </a:effectLst>
              </a:rPr>
              <a:t>Ilusionar…</a:t>
            </a:r>
            <a:endParaRPr lang="es-NI" sz="5400" b="1" dirty="0">
              <a:solidFill>
                <a:prstClr val="white"/>
              </a:solidFill>
              <a:effectLst>
                <a:glow rad="101600">
                  <a:srgbClr val="769F11">
                    <a:satMod val="175000"/>
                    <a:alpha val="40000"/>
                  </a:srgb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376470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59611"/>
            <a:ext cx="9793088" cy="7333027"/>
          </a:xfrm>
          <a:prstGeom prst="rect">
            <a:avLst/>
          </a:prstGeom>
        </p:spPr>
      </p:pic>
      <p:pic>
        <p:nvPicPr>
          <p:cNvPr id="11" name="2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5048" y="5949280"/>
            <a:ext cx="1139440" cy="702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71400"/>
            <a:ext cx="9793088" cy="7333027"/>
          </a:xfrm>
          <a:prstGeom prst="rect">
            <a:avLst/>
          </a:prstGeom>
        </p:spPr>
      </p:pic>
      <p:pic>
        <p:nvPicPr>
          <p:cNvPr id="12" name="2 Imagen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5949280"/>
            <a:ext cx="1139440" cy="702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355976" y="3045237"/>
            <a:ext cx="4321824" cy="92333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s-NI" sz="5400" b="1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Protagonizar…</a:t>
            </a:r>
            <a:endParaRPr lang="es-NI" sz="5400" b="1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6741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560" y="-27384"/>
            <a:ext cx="10257239" cy="6885384"/>
          </a:xfrm>
          <a:prstGeom prst="rect">
            <a:avLst/>
          </a:prstGeom>
        </p:spPr>
      </p:pic>
      <p:pic>
        <p:nvPicPr>
          <p:cNvPr id="9" name="2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5949280"/>
            <a:ext cx="1139440" cy="702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68560" y="-27384"/>
            <a:ext cx="10257239" cy="6937400"/>
          </a:xfrm>
          <a:prstGeom prst="rect">
            <a:avLst/>
          </a:prstGeom>
        </p:spPr>
      </p:pic>
      <p:pic>
        <p:nvPicPr>
          <p:cNvPr id="10" name="2 Imagen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5949280"/>
            <a:ext cx="1139440" cy="7025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3528" y="4665910"/>
            <a:ext cx="3433953" cy="92333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none" rtlCol="0">
            <a:spAutoFit/>
          </a:bodyPr>
          <a:lstStyle/>
          <a:p>
            <a:r>
              <a:rPr lang="es-NI" sz="5400" b="1" dirty="0" smtClean="0"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Descubrir…</a:t>
            </a:r>
            <a:endParaRPr lang="es-NI" sz="5400" b="1" dirty="0"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16741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51920" y="960736"/>
            <a:ext cx="3836416" cy="3836416"/>
            <a:chOff x="3975944" y="2329703"/>
            <a:chExt cx="3836416" cy="3836416"/>
          </a:xfrm>
        </p:grpSpPr>
        <p:sp>
          <p:nvSpPr>
            <p:cNvPr id="3" name="Freeform 2"/>
            <p:cNvSpPr/>
            <p:nvPr/>
          </p:nvSpPr>
          <p:spPr>
            <a:xfrm>
              <a:off x="4186991" y="2541031"/>
              <a:ext cx="3413760" cy="3413760"/>
            </a:xfrm>
            <a:custGeom>
              <a:avLst/>
              <a:gdLst>
                <a:gd name="connsiteX0" fmla="*/ 1706880 w 3413760"/>
                <a:gd name="connsiteY0" fmla="*/ 0 h 3413760"/>
                <a:gd name="connsiteX1" fmla="*/ 3185081 w 3413760"/>
                <a:gd name="connsiteY1" fmla="*/ 853440 h 3413760"/>
                <a:gd name="connsiteX2" fmla="*/ 3185081 w 3413760"/>
                <a:gd name="connsiteY2" fmla="*/ 2560320 h 3413760"/>
                <a:gd name="connsiteX3" fmla="*/ 1706880 w 3413760"/>
                <a:gd name="connsiteY3" fmla="*/ 1706880 h 3413760"/>
                <a:gd name="connsiteX4" fmla="*/ 1706880 w 3413760"/>
                <a:gd name="connsiteY4" fmla="*/ 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760" h="3413760">
                  <a:moveTo>
                    <a:pt x="1706880" y="0"/>
                  </a:moveTo>
                  <a:cubicBezTo>
                    <a:pt x="2316689" y="0"/>
                    <a:pt x="2880177" y="325329"/>
                    <a:pt x="3185081" y="853440"/>
                  </a:cubicBezTo>
                  <a:cubicBezTo>
                    <a:pt x="3489986" y="1381551"/>
                    <a:pt x="3489986" y="2032209"/>
                    <a:pt x="3185081" y="2560320"/>
                  </a:cubicBezTo>
                  <a:lnTo>
                    <a:pt x="1706880" y="1706880"/>
                  </a:lnTo>
                  <a:lnTo>
                    <a:pt x="1706880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343" tIns="752602" rIns="424637" bIns="1703579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NI" sz="2300" kern="1200" noProof="0" dirty="0" smtClean="0"/>
                <a:t>Ilusionar</a:t>
              </a:r>
              <a:endParaRPr lang="es-NI" sz="2300" kern="1200" noProof="0" dirty="0"/>
            </a:p>
          </p:txBody>
        </p:sp>
        <p:sp>
          <p:nvSpPr>
            <p:cNvPr id="4" name="Circular Arrow 3"/>
            <p:cNvSpPr/>
            <p:nvPr/>
          </p:nvSpPr>
          <p:spPr>
            <a:xfrm>
              <a:off x="3975944" y="2329703"/>
              <a:ext cx="3836416" cy="3836416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5" name="Group 4"/>
          <p:cNvGrpSpPr/>
          <p:nvPr/>
        </p:nvGrpSpPr>
        <p:grpSpPr>
          <a:xfrm>
            <a:off x="3923928" y="2976960"/>
            <a:ext cx="3836416" cy="3836416"/>
            <a:chOff x="3325528" y="2451408"/>
            <a:chExt cx="3836416" cy="3836416"/>
          </a:xfrm>
        </p:grpSpPr>
        <p:sp>
          <p:nvSpPr>
            <p:cNvPr id="6" name="Freeform 5"/>
            <p:cNvSpPr/>
            <p:nvPr/>
          </p:nvSpPr>
          <p:spPr>
            <a:xfrm>
              <a:off x="3536856" y="2662951"/>
              <a:ext cx="3413760" cy="3413760"/>
            </a:xfrm>
            <a:custGeom>
              <a:avLst/>
              <a:gdLst>
                <a:gd name="connsiteX0" fmla="*/ 3185081 w 3413760"/>
                <a:gd name="connsiteY0" fmla="*/ 2560320 h 3413760"/>
                <a:gd name="connsiteX1" fmla="*/ 1706880 w 3413760"/>
                <a:gd name="connsiteY1" fmla="*/ 3413760 h 3413760"/>
                <a:gd name="connsiteX2" fmla="*/ 228679 w 3413760"/>
                <a:gd name="connsiteY2" fmla="*/ 2560320 h 3413760"/>
                <a:gd name="connsiteX3" fmla="*/ 1706880 w 3413760"/>
                <a:gd name="connsiteY3" fmla="*/ 1706880 h 3413760"/>
                <a:gd name="connsiteX4" fmla="*/ 3185081 w 3413760"/>
                <a:gd name="connsiteY4" fmla="*/ 256032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760" h="3413760">
                  <a:moveTo>
                    <a:pt x="3185081" y="2560320"/>
                  </a:moveTo>
                  <a:cubicBezTo>
                    <a:pt x="2880176" y="3088431"/>
                    <a:pt x="2316689" y="3413760"/>
                    <a:pt x="1706880" y="3413760"/>
                  </a:cubicBezTo>
                  <a:cubicBezTo>
                    <a:pt x="1097071" y="3413760"/>
                    <a:pt x="533583" y="3088431"/>
                    <a:pt x="228679" y="2560320"/>
                  </a:cubicBezTo>
                  <a:lnTo>
                    <a:pt x="1706880" y="1706880"/>
                  </a:lnTo>
                  <a:lnTo>
                    <a:pt x="3185081" y="256032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42010" tIns="2244091" rIns="801371" bIns="334009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NI" sz="2300" kern="1200" noProof="0" dirty="0" smtClean="0"/>
                <a:t>Protagonizar</a:t>
              </a:r>
              <a:endParaRPr lang="es-NI" sz="2300" kern="1200" noProof="0" dirty="0"/>
            </a:p>
          </p:txBody>
        </p:sp>
        <p:sp>
          <p:nvSpPr>
            <p:cNvPr id="7" name="Circular Arrow 6"/>
            <p:cNvSpPr/>
            <p:nvPr/>
          </p:nvSpPr>
          <p:spPr>
            <a:xfrm>
              <a:off x="3325528" y="2451408"/>
              <a:ext cx="3836416" cy="3836416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8" name="Group 7"/>
          <p:cNvGrpSpPr/>
          <p:nvPr/>
        </p:nvGrpSpPr>
        <p:grpSpPr>
          <a:xfrm>
            <a:off x="1619672" y="2256880"/>
            <a:ext cx="3836416" cy="3836416"/>
            <a:chOff x="1907704" y="1844824"/>
            <a:chExt cx="3836416" cy="3836416"/>
          </a:xfrm>
        </p:grpSpPr>
        <p:sp>
          <p:nvSpPr>
            <p:cNvPr id="9" name="Freeform 8"/>
            <p:cNvSpPr/>
            <p:nvPr/>
          </p:nvSpPr>
          <p:spPr>
            <a:xfrm>
              <a:off x="2119313" y="2056152"/>
              <a:ext cx="3413760" cy="3413760"/>
            </a:xfrm>
            <a:custGeom>
              <a:avLst/>
              <a:gdLst>
                <a:gd name="connsiteX0" fmla="*/ 228679 w 3413760"/>
                <a:gd name="connsiteY0" fmla="*/ 2560320 h 3413760"/>
                <a:gd name="connsiteX1" fmla="*/ 228679 w 3413760"/>
                <a:gd name="connsiteY1" fmla="*/ 853440 h 3413760"/>
                <a:gd name="connsiteX2" fmla="*/ 1706880 w 3413760"/>
                <a:gd name="connsiteY2" fmla="*/ 0 h 3413760"/>
                <a:gd name="connsiteX3" fmla="*/ 1706880 w 3413760"/>
                <a:gd name="connsiteY3" fmla="*/ 1706880 h 3413760"/>
                <a:gd name="connsiteX4" fmla="*/ 228679 w 3413760"/>
                <a:gd name="connsiteY4" fmla="*/ 2560320 h 3413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3760" h="3413760">
                  <a:moveTo>
                    <a:pt x="228679" y="2560320"/>
                  </a:moveTo>
                  <a:cubicBezTo>
                    <a:pt x="-76226" y="2032209"/>
                    <a:pt x="-76226" y="1381551"/>
                    <a:pt x="228679" y="853440"/>
                  </a:cubicBezTo>
                  <a:cubicBezTo>
                    <a:pt x="533584" y="325329"/>
                    <a:pt x="1097071" y="0"/>
                    <a:pt x="1706880" y="0"/>
                  </a:cubicBezTo>
                  <a:lnTo>
                    <a:pt x="1706880" y="1706880"/>
                  </a:lnTo>
                  <a:lnTo>
                    <a:pt x="228679" y="256032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24638" tIns="752602" rIns="1828342" bIns="1703579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NI" sz="2300" kern="1200" noProof="0" dirty="0" smtClean="0"/>
                <a:t>Descubrir</a:t>
              </a:r>
              <a:endParaRPr lang="es-NI" sz="2300" kern="1200" noProof="0" dirty="0"/>
            </a:p>
          </p:txBody>
        </p:sp>
        <p:sp>
          <p:nvSpPr>
            <p:cNvPr id="10" name="Circular Arrow 9"/>
            <p:cNvSpPr/>
            <p:nvPr/>
          </p:nvSpPr>
          <p:spPr>
            <a:xfrm>
              <a:off x="1907704" y="1844824"/>
              <a:ext cx="3836416" cy="3836416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224099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Mod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Mod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d">
  <a:themeElements>
    <a:clrScheme name="Mod">
      <a:dk1>
        <a:sysClr val="windowText" lastClr="000000"/>
      </a:dk1>
      <a:lt1>
        <a:sysClr val="window" lastClr="FFFFFF"/>
      </a:lt1>
      <a:dk2>
        <a:srgbClr val="065218"/>
      </a:dk2>
      <a:lt2>
        <a:srgbClr val="EDF3AE"/>
      </a:lt2>
      <a:accent1>
        <a:srgbClr val="8FCB17"/>
      </a:accent1>
      <a:accent2>
        <a:srgbClr val="769F11"/>
      </a:accent2>
      <a:accent3>
        <a:srgbClr val="D4E336"/>
      </a:accent3>
      <a:accent4>
        <a:srgbClr val="0C8228"/>
      </a:accent4>
      <a:accent5>
        <a:srgbClr val="C0EDA8"/>
      </a:accent5>
      <a:accent6>
        <a:srgbClr val="3B4F18"/>
      </a:accent6>
      <a:hlink>
        <a:srgbClr val="0A6A21"/>
      </a:hlink>
      <a:folHlink>
        <a:srgbClr val="406EA5"/>
      </a:folHlink>
    </a:clrScheme>
    <a:fontScheme name="Mod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od">
      <a:fillStyleLst>
        <a:solidFill>
          <a:schemeClr val="phClr"/>
        </a:solidFill>
        <a:solidFill>
          <a:schemeClr val="phClr">
            <a:tint val="80000"/>
          </a:schemeClr>
        </a:solidFill>
        <a:solidFill>
          <a:schemeClr val="phClr">
            <a:shade val="30000"/>
            <a:satMod val="150000"/>
          </a:schemeClr>
        </a:solidFill>
      </a:fillStyleLst>
      <a:lnStyleLst>
        <a:ln w="9525" cap="flat" cmpd="sng" algn="ctr">
          <a:solidFill>
            <a:schemeClr val="phClr">
              <a:tint val="90000"/>
              <a:satMod val="105000"/>
            </a:schemeClr>
          </a:solidFill>
          <a:prstDash val="solid"/>
        </a:ln>
        <a:ln w="50800" cap="flat" cmpd="sng" algn="ctr">
          <a:solidFill>
            <a:schemeClr val="phClr">
              <a:tint val="90000"/>
            </a:schemeClr>
          </a:solidFill>
          <a:prstDash val="solid"/>
        </a:ln>
        <a:ln w="76200" cap="flat" cmpd="dbl" algn="ctr">
          <a:solidFill>
            <a:schemeClr val="phClr">
              <a:tint val="9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dist="25400" dir="5400000" sx="101000" sy="101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50800" dir="5400000" sx="101000" sy="101000" rotWithShape="0">
              <a:srgbClr val="000000">
                <a:alpha val="50000"/>
              </a:srgbClr>
            </a:outerShdw>
            <a:reflection blurRad="12700" stA="30000" endPos="30000" dist="50800" dir="5400000" sy="-100000" rotWithShape="0"/>
          </a:effectLst>
          <a:scene3d>
            <a:camera prst="orthographicFront">
              <a:rot lat="0" lon="0" rev="0"/>
            </a:camera>
            <a:lightRig rig="twoPt" dir="t">
              <a:rot lat="0" lon="0" rev="5400000"/>
            </a:lightRig>
          </a:scene3d>
          <a:sp3d prstMaterial="softmetal">
            <a:bevelT w="63500" h="25400" prst="coolSlant"/>
          </a:sp3d>
        </a:effectStyle>
      </a:effectStyleLst>
      <a:bgFillStyleLst>
        <a:solidFill>
          <a:schemeClr val="phClr">
            <a:satMod val="125000"/>
          </a:schemeClr>
        </a:solidFill>
        <a:solidFill>
          <a:schemeClr val="phClr">
            <a:shade val="30000"/>
            <a:satMod val="150000"/>
          </a:schemeClr>
        </a:solidFill>
        <a:gradFill>
          <a:gsLst>
            <a:gs pos="0">
              <a:schemeClr val="phClr">
                <a:tint val="100000"/>
                <a:shade val="80000"/>
                <a:satMod val="135000"/>
              </a:schemeClr>
            </a:gs>
            <a:gs pos="55000">
              <a:schemeClr val="phClr">
                <a:tint val="70000"/>
                <a:shade val="100000"/>
                <a:satMod val="150000"/>
              </a:schemeClr>
            </a:gs>
            <a:gs pos="100000">
              <a:schemeClr val="phClr">
                <a:tint val="70000"/>
                <a:shade val="100000"/>
                <a:satMod val="15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">
    <a:dk1>
      <a:sysClr val="windowText" lastClr="000000"/>
    </a:dk1>
    <a:lt1>
      <a:sysClr val="window" lastClr="FFFFFF"/>
    </a:lt1>
    <a:dk2>
      <a:srgbClr val="065218"/>
    </a:dk2>
    <a:lt2>
      <a:srgbClr val="EDF3AE"/>
    </a:lt2>
    <a:accent1>
      <a:srgbClr val="8FCB17"/>
    </a:accent1>
    <a:accent2>
      <a:srgbClr val="769F11"/>
    </a:accent2>
    <a:accent3>
      <a:srgbClr val="D4E336"/>
    </a:accent3>
    <a:accent4>
      <a:srgbClr val="0C8228"/>
    </a:accent4>
    <a:accent5>
      <a:srgbClr val="C0EDA8"/>
    </a:accent5>
    <a:accent6>
      <a:srgbClr val="3B4F18"/>
    </a:accent6>
    <a:hlink>
      <a:srgbClr val="0A6A21"/>
    </a:hlink>
    <a:folHlink>
      <a:srgbClr val="406EA5"/>
    </a:folHlink>
  </a:clrScheme>
  <a:fontScheme name="Mod">
    <a:majorFont>
      <a:latin typeface="Trebuchet MS"/>
      <a:ea typeface=""/>
      <a:cs typeface=""/>
      <a:font script="Jpan" typeface="HG丸ｺﾞｼｯｸM-PRO"/>
      <a:font script="Hang" typeface="HY그래픽M"/>
      <a:font script="Hans" typeface="黑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alibri"/>
      <a:ea typeface=""/>
      <a:cs typeface=""/>
      <a:font script="Jpan" typeface="HGｺﾞｼｯｸM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Mod">
    <a:fillStyleLst>
      <a:solidFill>
        <a:schemeClr val="phClr"/>
      </a:solidFill>
      <a:solidFill>
        <a:schemeClr val="phClr">
          <a:tint val="80000"/>
        </a:schemeClr>
      </a:solidFill>
      <a:solidFill>
        <a:schemeClr val="phClr">
          <a:shade val="30000"/>
          <a:satMod val="150000"/>
        </a:schemeClr>
      </a:solidFill>
    </a:fillStyleLst>
    <a:lnStyleLst>
      <a:ln w="9525" cap="flat" cmpd="sng" algn="ctr">
        <a:solidFill>
          <a:schemeClr val="phClr">
            <a:tint val="90000"/>
            <a:satMod val="105000"/>
          </a:schemeClr>
        </a:solidFill>
        <a:prstDash val="solid"/>
      </a:ln>
      <a:ln w="50800" cap="flat" cmpd="sng" algn="ctr">
        <a:solidFill>
          <a:schemeClr val="phClr">
            <a:tint val="90000"/>
          </a:schemeClr>
        </a:solidFill>
        <a:prstDash val="solid"/>
      </a:ln>
      <a:ln w="76200" cap="flat" cmpd="dbl" algn="ctr">
        <a:solidFill>
          <a:schemeClr val="phClr">
            <a:tint val="9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</a:effectStyle>
      <a:effectStyle>
        <a:effectLst>
          <a:outerShdw blurRad="76200" dist="50800" dir="5400000" sx="101000" sy="101000" rotWithShape="0">
            <a:srgbClr val="000000">
              <a:alpha val="50000"/>
            </a:srgbClr>
          </a:outerShdw>
          <a:reflection blurRad="12700" stA="30000" endPos="30000" dist="50800" dir="5400000" sy="-100000" rotWithShape="0"/>
        </a:effectLst>
        <a:scene3d>
          <a:camera prst="orthographicFront">
            <a:rot lat="0" lon="0" rev="0"/>
          </a:camera>
          <a:lightRig rig="twoPt" dir="t">
            <a:rot lat="0" lon="0" rev="5400000"/>
          </a:lightRig>
        </a:scene3d>
        <a:sp3d prstMaterial="softmetal">
          <a:bevelT w="63500" h="25400" prst="coolSlant"/>
        </a:sp3d>
      </a:effectStyle>
    </a:effectStyleLst>
    <a:bgFillStyleLst>
      <a:solidFill>
        <a:schemeClr val="phClr">
          <a:satMod val="125000"/>
        </a:schemeClr>
      </a:solidFill>
      <a:solidFill>
        <a:schemeClr val="phClr">
          <a:shade val="30000"/>
          <a:satMod val="150000"/>
        </a:schemeClr>
      </a:solidFill>
      <a:gradFill>
        <a:gsLst>
          <a:gs pos="0">
            <a:schemeClr val="phClr">
              <a:tint val="100000"/>
              <a:shade val="80000"/>
              <a:satMod val="135000"/>
            </a:schemeClr>
          </a:gs>
          <a:gs pos="55000">
            <a:schemeClr val="phClr">
              <a:tint val="70000"/>
              <a:shade val="100000"/>
              <a:satMod val="150000"/>
            </a:schemeClr>
          </a:gs>
          <a:gs pos="100000">
            <a:schemeClr val="phClr">
              <a:tint val="70000"/>
              <a:shade val="100000"/>
              <a:satMod val="15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Mod">
    <a:dk1>
      <a:sysClr val="windowText" lastClr="000000"/>
    </a:dk1>
    <a:lt1>
      <a:sysClr val="window" lastClr="FFFFFF"/>
    </a:lt1>
    <a:dk2>
      <a:srgbClr val="065218"/>
    </a:dk2>
    <a:lt2>
      <a:srgbClr val="EDF3AE"/>
    </a:lt2>
    <a:accent1>
      <a:srgbClr val="8FCB17"/>
    </a:accent1>
    <a:accent2>
      <a:srgbClr val="769F11"/>
    </a:accent2>
    <a:accent3>
      <a:srgbClr val="D4E336"/>
    </a:accent3>
    <a:accent4>
      <a:srgbClr val="0C8228"/>
    </a:accent4>
    <a:accent5>
      <a:srgbClr val="C0EDA8"/>
    </a:accent5>
    <a:accent6>
      <a:srgbClr val="3B4F18"/>
    </a:accent6>
    <a:hlink>
      <a:srgbClr val="0A6A21"/>
    </a:hlink>
    <a:folHlink>
      <a:srgbClr val="406EA5"/>
    </a:folHlink>
  </a:clrScheme>
  <a:fontScheme name="Mod">
    <a:majorFont>
      <a:latin typeface="Trebuchet MS"/>
      <a:ea typeface=""/>
      <a:cs typeface=""/>
      <a:font script="Jpan" typeface="HG丸ｺﾞｼｯｸM-PRO"/>
      <a:font script="Hang" typeface="HY그래픽M"/>
      <a:font script="Hans" typeface="黑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alibri"/>
      <a:ea typeface=""/>
      <a:cs typeface=""/>
      <a:font script="Jpan" typeface="HGｺﾞｼｯｸM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Mod">
    <a:fillStyleLst>
      <a:solidFill>
        <a:schemeClr val="phClr"/>
      </a:solidFill>
      <a:solidFill>
        <a:schemeClr val="phClr">
          <a:tint val="80000"/>
        </a:schemeClr>
      </a:solidFill>
      <a:solidFill>
        <a:schemeClr val="phClr">
          <a:shade val="30000"/>
          <a:satMod val="150000"/>
        </a:schemeClr>
      </a:solidFill>
    </a:fillStyleLst>
    <a:lnStyleLst>
      <a:ln w="9525" cap="flat" cmpd="sng" algn="ctr">
        <a:solidFill>
          <a:schemeClr val="phClr">
            <a:tint val="90000"/>
            <a:satMod val="105000"/>
          </a:schemeClr>
        </a:solidFill>
        <a:prstDash val="solid"/>
      </a:ln>
      <a:ln w="50800" cap="flat" cmpd="sng" algn="ctr">
        <a:solidFill>
          <a:schemeClr val="phClr">
            <a:tint val="90000"/>
          </a:schemeClr>
        </a:solidFill>
        <a:prstDash val="solid"/>
      </a:ln>
      <a:ln w="76200" cap="flat" cmpd="dbl" algn="ctr">
        <a:solidFill>
          <a:schemeClr val="phClr">
            <a:tint val="9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</a:effectStyle>
      <a:effectStyle>
        <a:effectLst>
          <a:outerShdw blurRad="76200" dist="50800" dir="5400000" sx="101000" sy="101000" rotWithShape="0">
            <a:srgbClr val="000000">
              <a:alpha val="50000"/>
            </a:srgbClr>
          </a:outerShdw>
          <a:reflection blurRad="12700" stA="30000" endPos="30000" dist="50800" dir="5400000" sy="-100000" rotWithShape="0"/>
        </a:effectLst>
        <a:scene3d>
          <a:camera prst="orthographicFront">
            <a:rot lat="0" lon="0" rev="0"/>
          </a:camera>
          <a:lightRig rig="twoPt" dir="t">
            <a:rot lat="0" lon="0" rev="5400000"/>
          </a:lightRig>
        </a:scene3d>
        <a:sp3d prstMaterial="softmetal">
          <a:bevelT w="63500" h="25400" prst="coolSlant"/>
        </a:sp3d>
      </a:effectStyle>
    </a:effectStyleLst>
    <a:bgFillStyleLst>
      <a:solidFill>
        <a:schemeClr val="phClr">
          <a:satMod val="125000"/>
        </a:schemeClr>
      </a:solidFill>
      <a:solidFill>
        <a:schemeClr val="phClr">
          <a:shade val="30000"/>
          <a:satMod val="150000"/>
        </a:schemeClr>
      </a:solidFill>
      <a:gradFill>
        <a:gsLst>
          <a:gs pos="0">
            <a:schemeClr val="phClr">
              <a:tint val="100000"/>
              <a:shade val="80000"/>
              <a:satMod val="135000"/>
            </a:schemeClr>
          </a:gs>
          <a:gs pos="55000">
            <a:schemeClr val="phClr">
              <a:tint val="70000"/>
              <a:shade val="100000"/>
              <a:satMod val="150000"/>
            </a:schemeClr>
          </a:gs>
          <a:gs pos="100000">
            <a:schemeClr val="phClr">
              <a:tint val="70000"/>
              <a:shade val="100000"/>
              <a:satMod val="15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Mod">
    <a:dk1>
      <a:sysClr val="windowText" lastClr="000000"/>
    </a:dk1>
    <a:lt1>
      <a:sysClr val="window" lastClr="FFFFFF"/>
    </a:lt1>
    <a:dk2>
      <a:srgbClr val="065218"/>
    </a:dk2>
    <a:lt2>
      <a:srgbClr val="EDF3AE"/>
    </a:lt2>
    <a:accent1>
      <a:srgbClr val="8FCB17"/>
    </a:accent1>
    <a:accent2>
      <a:srgbClr val="769F11"/>
    </a:accent2>
    <a:accent3>
      <a:srgbClr val="D4E336"/>
    </a:accent3>
    <a:accent4>
      <a:srgbClr val="0C8228"/>
    </a:accent4>
    <a:accent5>
      <a:srgbClr val="C0EDA8"/>
    </a:accent5>
    <a:accent6>
      <a:srgbClr val="3B4F18"/>
    </a:accent6>
    <a:hlink>
      <a:srgbClr val="0A6A21"/>
    </a:hlink>
    <a:folHlink>
      <a:srgbClr val="406EA5"/>
    </a:folHlink>
  </a:clrScheme>
  <a:fontScheme name="Mod">
    <a:majorFont>
      <a:latin typeface="Trebuchet MS"/>
      <a:ea typeface=""/>
      <a:cs typeface=""/>
      <a:font script="Jpan" typeface="HG丸ｺﾞｼｯｸM-PRO"/>
      <a:font script="Hang" typeface="HY그래픽M"/>
      <a:font script="Hans" typeface="黑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alibri"/>
      <a:ea typeface=""/>
      <a:cs typeface=""/>
      <a:font script="Jpan" typeface="HGｺﾞｼｯｸM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Mod">
    <a:fillStyleLst>
      <a:solidFill>
        <a:schemeClr val="phClr"/>
      </a:solidFill>
      <a:solidFill>
        <a:schemeClr val="phClr">
          <a:tint val="80000"/>
        </a:schemeClr>
      </a:solidFill>
      <a:solidFill>
        <a:schemeClr val="phClr">
          <a:shade val="30000"/>
          <a:satMod val="150000"/>
        </a:schemeClr>
      </a:solidFill>
    </a:fillStyleLst>
    <a:lnStyleLst>
      <a:ln w="9525" cap="flat" cmpd="sng" algn="ctr">
        <a:solidFill>
          <a:schemeClr val="phClr">
            <a:tint val="90000"/>
            <a:satMod val="105000"/>
          </a:schemeClr>
        </a:solidFill>
        <a:prstDash val="solid"/>
      </a:ln>
      <a:ln w="50800" cap="flat" cmpd="sng" algn="ctr">
        <a:solidFill>
          <a:schemeClr val="phClr">
            <a:tint val="90000"/>
          </a:schemeClr>
        </a:solidFill>
        <a:prstDash val="solid"/>
      </a:ln>
      <a:ln w="76200" cap="flat" cmpd="dbl" algn="ctr">
        <a:solidFill>
          <a:schemeClr val="phClr">
            <a:tint val="9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</a:effectStyle>
      <a:effectStyle>
        <a:effectLst>
          <a:outerShdw blurRad="76200" dist="50800" dir="5400000" sx="101000" sy="101000" rotWithShape="0">
            <a:srgbClr val="000000">
              <a:alpha val="50000"/>
            </a:srgbClr>
          </a:outerShdw>
          <a:reflection blurRad="12700" stA="30000" endPos="30000" dist="50800" dir="5400000" sy="-100000" rotWithShape="0"/>
        </a:effectLst>
        <a:scene3d>
          <a:camera prst="orthographicFront">
            <a:rot lat="0" lon="0" rev="0"/>
          </a:camera>
          <a:lightRig rig="twoPt" dir="t">
            <a:rot lat="0" lon="0" rev="5400000"/>
          </a:lightRig>
        </a:scene3d>
        <a:sp3d prstMaterial="softmetal">
          <a:bevelT w="63500" h="25400" prst="coolSlant"/>
        </a:sp3d>
      </a:effectStyle>
    </a:effectStyleLst>
    <a:bgFillStyleLst>
      <a:solidFill>
        <a:schemeClr val="phClr">
          <a:satMod val="125000"/>
        </a:schemeClr>
      </a:solidFill>
      <a:solidFill>
        <a:schemeClr val="phClr">
          <a:shade val="30000"/>
          <a:satMod val="150000"/>
        </a:schemeClr>
      </a:solidFill>
      <a:gradFill>
        <a:gsLst>
          <a:gs pos="0">
            <a:schemeClr val="phClr">
              <a:tint val="100000"/>
              <a:shade val="80000"/>
              <a:satMod val="135000"/>
            </a:schemeClr>
          </a:gs>
          <a:gs pos="55000">
            <a:schemeClr val="phClr">
              <a:tint val="70000"/>
              <a:shade val="100000"/>
              <a:satMod val="150000"/>
            </a:schemeClr>
          </a:gs>
          <a:gs pos="100000">
            <a:schemeClr val="phClr">
              <a:tint val="70000"/>
              <a:shade val="100000"/>
              <a:satMod val="15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Mod">
    <a:dk1>
      <a:sysClr val="windowText" lastClr="000000"/>
    </a:dk1>
    <a:lt1>
      <a:sysClr val="window" lastClr="FFFFFF"/>
    </a:lt1>
    <a:dk2>
      <a:srgbClr val="065218"/>
    </a:dk2>
    <a:lt2>
      <a:srgbClr val="EDF3AE"/>
    </a:lt2>
    <a:accent1>
      <a:srgbClr val="8FCB17"/>
    </a:accent1>
    <a:accent2>
      <a:srgbClr val="769F11"/>
    </a:accent2>
    <a:accent3>
      <a:srgbClr val="D4E336"/>
    </a:accent3>
    <a:accent4>
      <a:srgbClr val="0C8228"/>
    </a:accent4>
    <a:accent5>
      <a:srgbClr val="C0EDA8"/>
    </a:accent5>
    <a:accent6>
      <a:srgbClr val="3B4F18"/>
    </a:accent6>
    <a:hlink>
      <a:srgbClr val="0A6A21"/>
    </a:hlink>
    <a:folHlink>
      <a:srgbClr val="406EA5"/>
    </a:folHlink>
  </a:clrScheme>
  <a:fontScheme name="Mod">
    <a:majorFont>
      <a:latin typeface="Trebuchet MS"/>
      <a:ea typeface=""/>
      <a:cs typeface=""/>
      <a:font script="Jpan" typeface="HG丸ｺﾞｼｯｸM-PRO"/>
      <a:font script="Hang" typeface="HY그래픽M"/>
      <a:font script="Hans" typeface="黑体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Calibri"/>
      <a:ea typeface=""/>
      <a:cs typeface=""/>
      <a:font script="Jpan" typeface="HGｺﾞｼｯｸM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Mod">
    <a:fillStyleLst>
      <a:solidFill>
        <a:schemeClr val="phClr"/>
      </a:solidFill>
      <a:solidFill>
        <a:schemeClr val="phClr">
          <a:tint val="80000"/>
        </a:schemeClr>
      </a:solidFill>
      <a:solidFill>
        <a:schemeClr val="phClr">
          <a:shade val="30000"/>
          <a:satMod val="150000"/>
        </a:schemeClr>
      </a:solidFill>
    </a:fillStyleLst>
    <a:lnStyleLst>
      <a:ln w="9525" cap="flat" cmpd="sng" algn="ctr">
        <a:solidFill>
          <a:schemeClr val="phClr">
            <a:tint val="90000"/>
            <a:satMod val="105000"/>
          </a:schemeClr>
        </a:solidFill>
        <a:prstDash val="solid"/>
      </a:ln>
      <a:ln w="50800" cap="flat" cmpd="sng" algn="ctr">
        <a:solidFill>
          <a:schemeClr val="phClr">
            <a:tint val="90000"/>
          </a:schemeClr>
        </a:solidFill>
        <a:prstDash val="solid"/>
      </a:ln>
      <a:ln w="76200" cap="flat" cmpd="dbl" algn="ctr">
        <a:solidFill>
          <a:schemeClr val="phClr">
            <a:tint val="90000"/>
          </a:schemeClr>
        </a:solidFill>
        <a:prstDash val="solid"/>
      </a:ln>
    </a:lnStyleLst>
    <a:effectStyleLst>
      <a:effectStyle>
        <a:effectLst/>
      </a:effectStyle>
      <a:effectStyle>
        <a:effectLst>
          <a:outerShdw blurRad="76200" dist="25400" dir="5400000" sx="101000" sy="101000" rotWithShape="0">
            <a:srgbClr val="000000">
              <a:alpha val="50000"/>
            </a:srgbClr>
          </a:outerShdw>
        </a:effectLst>
      </a:effectStyle>
      <a:effectStyle>
        <a:effectLst>
          <a:outerShdw blurRad="76200" dist="50800" dir="5400000" sx="101000" sy="101000" rotWithShape="0">
            <a:srgbClr val="000000">
              <a:alpha val="50000"/>
            </a:srgbClr>
          </a:outerShdw>
          <a:reflection blurRad="12700" stA="30000" endPos="30000" dist="50800" dir="5400000" sy="-100000" rotWithShape="0"/>
        </a:effectLst>
        <a:scene3d>
          <a:camera prst="orthographicFront">
            <a:rot lat="0" lon="0" rev="0"/>
          </a:camera>
          <a:lightRig rig="twoPt" dir="t">
            <a:rot lat="0" lon="0" rev="5400000"/>
          </a:lightRig>
        </a:scene3d>
        <a:sp3d prstMaterial="softmetal">
          <a:bevelT w="63500" h="25400" prst="coolSlant"/>
        </a:sp3d>
      </a:effectStyle>
    </a:effectStyleLst>
    <a:bgFillStyleLst>
      <a:solidFill>
        <a:schemeClr val="phClr">
          <a:satMod val="125000"/>
        </a:schemeClr>
      </a:solidFill>
      <a:solidFill>
        <a:schemeClr val="phClr">
          <a:shade val="30000"/>
          <a:satMod val="150000"/>
        </a:schemeClr>
      </a:solidFill>
      <a:gradFill>
        <a:gsLst>
          <a:gs pos="0">
            <a:schemeClr val="phClr">
              <a:tint val="100000"/>
              <a:shade val="80000"/>
              <a:satMod val="135000"/>
            </a:schemeClr>
          </a:gs>
          <a:gs pos="55000">
            <a:schemeClr val="phClr">
              <a:tint val="70000"/>
              <a:shade val="100000"/>
              <a:satMod val="150000"/>
            </a:schemeClr>
          </a:gs>
          <a:gs pos="100000">
            <a:schemeClr val="phClr">
              <a:tint val="70000"/>
              <a:shade val="100000"/>
              <a:satMod val="15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2439</TotalTime>
  <Words>434</Words>
  <Application>Microsoft Office PowerPoint</Application>
  <PresentationFormat>Presentación en pantalla (4:3)</PresentationFormat>
  <Paragraphs>170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30</vt:i4>
      </vt:variant>
    </vt:vector>
  </HeadingPairs>
  <TitlesOfParts>
    <vt:vector size="33" baseType="lpstr">
      <vt:lpstr>2_Mod</vt:lpstr>
      <vt:lpstr>3_Mod</vt:lpstr>
      <vt:lpstr>Mod</vt:lpstr>
      <vt:lpstr>Presentación de PowerPoint</vt:lpstr>
      <vt:lpstr>Presentación de PowerPoint</vt:lpstr>
      <vt:lpstr>Un Programa Educativo…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POBLACIÓN BENEFICIADA CON EL PROGRAMA</vt:lpstr>
      <vt:lpstr>Presentación de PowerPoint</vt:lpstr>
      <vt:lpstr>Presentación de PowerPoint</vt:lpstr>
      <vt:lpstr>Resultados Generales</vt:lpstr>
      <vt:lpstr>Presentación de PowerPoint</vt:lpstr>
      <vt:lpstr>Presentación de PowerPoint</vt:lpstr>
      <vt:lpstr>Presentación de PowerPoint</vt:lpstr>
      <vt:lpstr>Percepción de Beneficio del Programa</vt:lpstr>
      <vt:lpstr>Presentación de PowerPoint</vt:lpstr>
      <vt:lpstr>Cantidad de Alumnos Beneficiados</vt:lpstr>
      <vt:lpstr>Presentación de PowerPoint</vt:lpstr>
      <vt:lpstr>Presentación de PowerPoint</vt:lpstr>
      <vt:lpstr>Presentación de PowerPoint</vt:lpstr>
      <vt:lpstr>Presentación de PowerPoint</vt:lpstr>
      <vt:lpstr>Retos de corto y mediano plazo </vt:lpstr>
      <vt:lpstr>Medición de impacto</vt:lpstr>
      <vt:lpstr>Formación docente</vt:lpstr>
      <vt:lpstr>Aspectos técnicos</vt:lpstr>
      <vt:lpstr>Muchas gracias</vt:lpstr>
    </vt:vector>
  </TitlesOfParts>
  <Company>Fundación Zamora Terán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Frannia Araquistain</dc:creator>
  <cp:lastModifiedBy>FELIX</cp:lastModifiedBy>
  <cp:revision>110</cp:revision>
  <dcterms:created xsi:type="dcterms:W3CDTF">2011-01-06T22:08:31Z</dcterms:created>
  <dcterms:modified xsi:type="dcterms:W3CDTF">2012-03-21T13:26:01Z</dcterms:modified>
</cp:coreProperties>
</file>