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2" r:id="rId3"/>
    <p:sldId id="267" r:id="rId4"/>
    <p:sldId id="284" r:id="rId5"/>
    <p:sldId id="286" r:id="rId6"/>
    <p:sldId id="260" r:id="rId7"/>
    <p:sldId id="285" r:id="rId8"/>
    <p:sldId id="268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F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8652A0-F019-E640-B1AD-5AF6A6FEB91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9B4FE2-DF18-794A-8622-890EAD1957C0}">
      <dgm:prSet phldrT="[Text]"/>
      <dgm:spPr>
        <a:effectLst>
          <a:outerShdw blurRad="50800" dist="38100" dir="270000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dirty="0" smtClean="0"/>
            <a:t>Pilot Schools</a:t>
          </a:r>
          <a:endParaRPr lang="en-US" dirty="0"/>
        </a:p>
      </dgm:t>
    </dgm:pt>
    <dgm:pt modelId="{E286B914-C844-0E4A-82FE-8B4CB5F4BE7C}" type="parTrans" cxnId="{FB0DB75D-A355-2042-B241-1F97F537DBCE}">
      <dgm:prSet/>
      <dgm:spPr/>
      <dgm:t>
        <a:bodyPr/>
        <a:lstStyle/>
        <a:p>
          <a:endParaRPr lang="en-US"/>
        </a:p>
      </dgm:t>
    </dgm:pt>
    <dgm:pt modelId="{12AF5B83-D0A7-7344-A489-2B1B5C24B319}" type="sibTrans" cxnId="{FB0DB75D-A355-2042-B241-1F97F537DBCE}">
      <dgm:prSet/>
      <dgm:spPr/>
      <dgm:t>
        <a:bodyPr/>
        <a:lstStyle/>
        <a:p>
          <a:endParaRPr lang="en-US"/>
        </a:p>
      </dgm:t>
    </dgm:pt>
    <dgm:pt modelId="{4C01CC8E-FFBA-5F49-9B42-3A437501A61B}">
      <dgm:prSet phldrT="[Text]"/>
      <dgm:spPr>
        <a:effectLst>
          <a:outerShdw blurRad="50800" dist="38100" dir="270000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dirty="0" smtClean="0"/>
            <a:t>Structure + Funding</a:t>
          </a:r>
          <a:endParaRPr lang="en-US" dirty="0"/>
        </a:p>
      </dgm:t>
    </dgm:pt>
    <dgm:pt modelId="{98087E3D-F0C6-8C48-8A1F-D8AB6F1DDD97}" type="parTrans" cxnId="{89E76B3F-41D7-0C49-A281-998BC65776BA}">
      <dgm:prSet/>
      <dgm:spPr/>
      <dgm:t>
        <a:bodyPr/>
        <a:lstStyle/>
        <a:p>
          <a:endParaRPr lang="en-US"/>
        </a:p>
      </dgm:t>
    </dgm:pt>
    <dgm:pt modelId="{E687795C-8ACC-DF41-9298-A1FFA4119F8D}" type="sibTrans" cxnId="{89E76B3F-41D7-0C49-A281-998BC65776BA}">
      <dgm:prSet/>
      <dgm:spPr/>
      <dgm:t>
        <a:bodyPr/>
        <a:lstStyle/>
        <a:p>
          <a:endParaRPr lang="en-US"/>
        </a:p>
      </dgm:t>
    </dgm:pt>
    <dgm:pt modelId="{E32DAAC2-92D5-F54D-83F1-E41BE7A8942D}">
      <dgm:prSet phldrT="[Text]"/>
      <dgm:spPr>
        <a:effectLst>
          <a:outerShdw blurRad="50800" dist="38100" dir="270000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dirty="0" smtClean="0"/>
            <a:t>PR</a:t>
          </a:r>
        </a:p>
      </dgm:t>
    </dgm:pt>
    <dgm:pt modelId="{DC5AE7E7-C91F-004B-9BB2-0B11EB0C81A5}" type="parTrans" cxnId="{2A5D9E80-D30A-8049-B78D-96A6D5F36178}">
      <dgm:prSet/>
      <dgm:spPr/>
      <dgm:t>
        <a:bodyPr/>
        <a:lstStyle/>
        <a:p>
          <a:endParaRPr lang="en-US"/>
        </a:p>
      </dgm:t>
    </dgm:pt>
    <dgm:pt modelId="{F399D94B-07B4-4C44-B633-021D012BF6D7}" type="sibTrans" cxnId="{2A5D9E80-D30A-8049-B78D-96A6D5F36178}">
      <dgm:prSet/>
      <dgm:spPr/>
      <dgm:t>
        <a:bodyPr/>
        <a:lstStyle/>
        <a:p>
          <a:endParaRPr lang="en-US"/>
        </a:p>
      </dgm:t>
    </dgm:pt>
    <dgm:pt modelId="{BA6A33B9-48BE-924E-BB3C-548276B31B9D}">
      <dgm:prSet phldrT="[Text]"/>
      <dgm:spPr>
        <a:effectLst>
          <a:outerShdw blurRad="50800" dist="38100" dir="270000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dirty="0" smtClean="0"/>
            <a:t>Hardware</a:t>
          </a:r>
          <a:endParaRPr lang="en-US" dirty="0"/>
        </a:p>
      </dgm:t>
    </dgm:pt>
    <dgm:pt modelId="{6F2FF8A3-775A-E545-9287-8DB256619EEC}" type="parTrans" cxnId="{6464C7F4-45C1-EF43-A61A-03D439D7BD0B}">
      <dgm:prSet/>
      <dgm:spPr/>
      <dgm:t>
        <a:bodyPr/>
        <a:lstStyle/>
        <a:p>
          <a:endParaRPr lang="en-US"/>
        </a:p>
      </dgm:t>
    </dgm:pt>
    <dgm:pt modelId="{AC4B333C-F895-F64F-AFA6-21EC9FDFC2D0}" type="sibTrans" cxnId="{6464C7F4-45C1-EF43-A61A-03D439D7BD0B}">
      <dgm:prSet/>
      <dgm:spPr/>
      <dgm:t>
        <a:bodyPr/>
        <a:lstStyle/>
        <a:p>
          <a:endParaRPr lang="en-US"/>
        </a:p>
      </dgm:t>
    </dgm:pt>
    <dgm:pt modelId="{05CB0407-6743-834A-966A-5BF417D5ED18}">
      <dgm:prSet/>
      <dgm:spPr>
        <a:effectLst>
          <a:outerShdw blurRad="50800" dist="38100" dir="270000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dirty="0" smtClean="0"/>
            <a:t>IT</a:t>
          </a:r>
          <a:endParaRPr lang="en-US" dirty="0"/>
        </a:p>
      </dgm:t>
    </dgm:pt>
    <dgm:pt modelId="{95B0E827-844C-7843-9492-BC74DAA0CBF6}" type="parTrans" cxnId="{EDD495D5-3C1E-784B-B54D-F4C34B740D19}">
      <dgm:prSet/>
      <dgm:spPr/>
      <dgm:t>
        <a:bodyPr/>
        <a:lstStyle/>
        <a:p>
          <a:endParaRPr lang="en-US"/>
        </a:p>
      </dgm:t>
    </dgm:pt>
    <dgm:pt modelId="{E67BABE1-7465-A649-AA43-4400A0D1DDF4}" type="sibTrans" cxnId="{EDD495D5-3C1E-784B-B54D-F4C34B740D19}">
      <dgm:prSet/>
      <dgm:spPr/>
      <dgm:t>
        <a:bodyPr/>
        <a:lstStyle/>
        <a:p>
          <a:endParaRPr lang="en-US"/>
        </a:p>
      </dgm:t>
    </dgm:pt>
    <dgm:pt modelId="{4AA44765-CD0E-F74A-97C6-4F9ADD598AEF}">
      <dgm:prSet/>
      <dgm:spPr>
        <a:effectLst>
          <a:outerShdw blurRad="50800" dist="38100" dir="270000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dirty="0" smtClean="0"/>
            <a:t>Content</a:t>
          </a:r>
          <a:endParaRPr lang="en-US" dirty="0"/>
        </a:p>
      </dgm:t>
    </dgm:pt>
    <dgm:pt modelId="{684DEBDE-DDBF-D343-B4D9-CF5B141816DA}" type="parTrans" cxnId="{DD8BF5B2-8074-9543-9846-C9353B10233B}">
      <dgm:prSet/>
      <dgm:spPr/>
      <dgm:t>
        <a:bodyPr/>
        <a:lstStyle/>
        <a:p>
          <a:endParaRPr lang="en-US"/>
        </a:p>
      </dgm:t>
    </dgm:pt>
    <dgm:pt modelId="{38F620D6-1E2C-334D-B61E-AA3496E70BFD}" type="sibTrans" cxnId="{DD8BF5B2-8074-9543-9846-C9353B10233B}">
      <dgm:prSet/>
      <dgm:spPr/>
      <dgm:t>
        <a:bodyPr/>
        <a:lstStyle/>
        <a:p>
          <a:endParaRPr lang="en-US"/>
        </a:p>
      </dgm:t>
    </dgm:pt>
    <dgm:pt modelId="{148DC963-3291-CE46-91A3-6991532B83BD}">
      <dgm:prSet phldrT="[Text]"/>
      <dgm:spPr/>
      <dgm:t>
        <a:bodyPr/>
        <a:lstStyle/>
        <a:p>
          <a:r>
            <a:rPr lang="en-US" dirty="0" smtClean="0"/>
            <a:t>OLPC (UK)</a:t>
          </a:r>
          <a:endParaRPr lang="en-US" dirty="0"/>
        </a:p>
      </dgm:t>
    </dgm:pt>
    <dgm:pt modelId="{252019A9-492C-004D-A2B2-BC766A1248A2}" type="sibTrans" cxnId="{C33B9957-8565-B140-A7E2-6DA263B76963}">
      <dgm:prSet/>
      <dgm:spPr/>
      <dgm:t>
        <a:bodyPr/>
        <a:lstStyle/>
        <a:p>
          <a:endParaRPr lang="en-US"/>
        </a:p>
      </dgm:t>
    </dgm:pt>
    <dgm:pt modelId="{65D6F7D3-8AA9-EA4F-8AB1-2C663BA10AC5}" type="parTrans" cxnId="{C33B9957-8565-B140-A7E2-6DA263B76963}">
      <dgm:prSet/>
      <dgm:spPr/>
      <dgm:t>
        <a:bodyPr/>
        <a:lstStyle/>
        <a:p>
          <a:endParaRPr lang="en-US"/>
        </a:p>
      </dgm:t>
    </dgm:pt>
    <dgm:pt modelId="{AACFF4E9-7618-9E44-BBE4-574505599419}" type="pres">
      <dgm:prSet presAssocID="{638652A0-F019-E640-B1AD-5AF6A6FEB9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C4A965-D637-A94E-B0AF-70CC46E9A2A2}" type="pres">
      <dgm:prSet presAssocID="{148DC963-3291-CE46-91A3-6991532B83BD}" presName="centerShape" presStyleLbl="node0" presStyleIdx="0" presStyleCnt="1"/>
      <dgm:spPr/>
      <dgm:t>
        <a:bodyPr/>
        <a:lstStyle/>
        <a:p>
          <a:endParaRPr lang="en-US"/>
        </a:p>
      </dgm:t>
    </dgm:pt>
    <dgm:pt modelId="{B737370B-3E57-FA40-ACF2-145326EFCE8A}" type="pres">
      <dgm:prSet presAssocID="{049B4FE2-DF18-794A-8622-890EAD1957C0}" presName="node" presStyleLbl="node1" presStyleIdx="0" presStyleCnt="6" custScaleX="132163" custScaleY="76747" custRadScaleRad="107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68249-26F6-CC4D-8FC1-77183B0C1DC3}" type="pres">
      <dgm:prSet presAssocID="{049B4FE2-DF18-794A-8622-890EAD1957C0}" presName="dummy" presStyleCnt="0"/>
      <dgm:spPr/>
      <dgm:t>
        <a:bodyPr/>
        <a:lstStyle/>
        <a:p>
          <a:endParaRPr lang="en-US"/>
        </a:p>
      </dgm:t>
    </dgm:pt>
    <dgm:pt modelId="{AF200252-0475-C247-83D8-BF528B13D4E1}" type="pres">
      <dgm:prSet presAssocID="{12AF5B83-D0A7-7344-A489-2B1B5C24B319}" presName="sibTrans" presStyleLbl="sibTrans2D1" presStyleIdx="0" presStyleCnt="6"/>
      <dgm:spPr/>
      <dgm:t>
        <a:bodyPr/>
        <a:lstStyle/>
        <a:p>
          <a:endParaRPr lang="en-US"/>
        </a:p>
      </dgm:t>
    </dgm:pt>
    <dgm:pt modelId="{AFDDB080-AD18-A34B-AF4A-5A70C437BDF5}" type="pres">
      <dgm:prSet presAssocID="{4C01CC8E-FFBA-5F49-9B42-3A437501A61B}" presName="node" presStyleLbl="node1" presStyleIdx="1" presStyleCnt="6" custScaleX="132163" custScaleY="76747" custRadScaleRad="119114" custRadScaleInc="32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7CD26-672C-614E-BE9C-660580E602B3}" type="pres">
      <dgm:prSet presAssocID="{4C01CC8E-FFBA-5F49-9B42-3A437501A61B}" presName="dummy" presStyleCnt="0"/>
      <dgm:spPr/>
      <dgm:t>
        <a:bodyPr/>
        <a:lstStyle/>
        <a:p>
          <a:endParaRPr lang="en-US"/>
        </a:p>
      </dgm:t>
    </dgm:pt>
    <dgm:pt modelId="{A29F0A19-36D9-044E-A3CA-F3EAFA8DC216}" type="pres">
      <dgm:prSet presAssocID="{E687795C-8ACC-DF41-9298-A1FFA4119F8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BF5A9DCC-4BFE-0A45-A2E9-C2449173ACF7}" type="pres">
      <dgm:prSet presAssocID="{E32DAAC2-92D5-F54D-83F1-E41BE7A8942D}" presName="node" presStyleLbl="node1" presStyleIdx="2" presStyleCnt="6" custScaleX="132163" custScaleY="76747" custRadScaleRad="118765" custRadScaleInc="-34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6F6D5-24C2-7A43-A52C-B76510CA1447}" type="pres">
      <dgm:prSet presAssocID="{E32DAAC2-92D5-F54D-83F1-E41BE7A8942D}" presName="dummy" presStyleCnt="0"/>
      <dgm:spPr/>
      <dgm:t>
        <a:bodyPr/>
        <a:lstStyle/>
        <a:p>
          <a:endParaRPr lang="en-US"/>
        </a:p>
      </dgm:t>
    </dgm:pt>
    <dgm:pt modelId="{3368C35B-0072-C84F-BD7A-BE35F752F112}" type="pres">
      <dgm:prSet presAssocID="{F399D94B-07B4-4C44-B633-021D012BF6D7}" presName="sibTrans" presStyleLbl="sibTrans2D1" presStyleIdx="2" presStyleCnt="6"/>
      <dgm:spPr/>
      <dgm:t>
        <a:bodyPr/>
        <a:lstStyle/>
        <a:p>
          <a:endParaRPr lang="en-US"/>
        </a:p>
      </dgm:t>
    </dgm:pt>
    <dgm:pt modelId="{00440BA6-95D3-774C-BCA8-FD12BE83831B}" type="pres">
      <dgm:prSet presAssocID="{BA6A33B9-48BE-924E-BB3C-548276B31B9D}" presName="node" presStyleLbl="node1" presStyleIdx="3" presStyleCnt="6" custScaleX="132163" custScaleY="76747" custRadScaleRad="107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0FAD9-C9A2-754E-AD4E-6F8490B284DF}" type="pres">
      <dgm:prSet presAssocID="{BA6A33B9-48BE-924E-BB3C-548276B31B9D}" presName="dummy" presStyleCnt="0"/>
      <dgm:spPr/>
      <dgm:t>
        <a:bodyPr/>
        <a:lstStyle/>
        <a:p>
          <a:endParaRPr lang="en-US"/>
        </a:p>
      </dgm:t>
    </dgm:pt>
    <dgm:pt modelId="{5FF06B39-5063-C74A-B458-A8AA3008DA6C}" type="pres">
      <dgm:prSet presAssocID="{AC4B333C-F895-F64F-AFA6-21EC9FDFC2D0}" presName="sibTrans" presStyleLbl="sibTrans2D1" presStyleIdx="3" presStyleCnt="6"/>
      <dgm:spPr/>
      <dgm:t>
        <a:bodyPr/>
        <a:lstStyle/>
        <a:p>
          <a:endParaRPr lang="en-US"/>
        </a:p>
      </dgm:t>
    </dgm:pt>
    <dgm:pt modelId="{63B3C842-FC3F-3C47-91C5-245FFB243488}" type="pres">
      <dgm:prSet presAssocID="{05CB0407-6743-834A-966A-5BF417D5ED18}" presName="node" presStyleLbl="node1" presStyleIdx="4" presStyleCnt="6" custScaleX="132163" custScaleY="76747" custRadScaleRad="122557" custRadScaleInc="37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00789-6389-544A-8D10-968EC4C20D12}" type="pres">
      <dgm:prSet presAssocID="{05CB0407-6743-834A-966A-5BF417D5ED18}" presName="dummy" presStyleCnt="0"/>
      <dgm:spPr/>
      <dgm:t>
        <a:bodyPr/>
        <a:lstStyle/>
        <a:p>
          <a:endParaRPr lang="en-US"/>
        </a:p>
      </dgm:t>
    </dgm:pt>
    <dgm:pt modelId="{4F9B0E44-3BCD-254A-AD55-AB8B2D7C7285}" type="pres">
      <dgm:prSet presAssocID="{E67BABE1-7465-A649-AA43-4400A0D1DDF4}" presName="sibTrans" presStyleLbl="sibTrans2D1" presStyleIdx="4" presStyleCnt="6"/>
      <dgm:spPr/>
      <dgm:t>
        <a:bodyPr/>
        <a:lstStyle/>
        <a:p>
          <a:endParaRPr lang="en-US"/>
        </a:p>
      </dgm:t>
    </dgm:pt>
    <dgm:pt modelId="{A93101E3-3512-EE44-B942-9BEFF4163744}" type="pres">
      <dgm:prSet presAssocID="{4AA44765-CD0E-F74A-97C6-4F9ADD598AEF}" presName="node" presStyleLbl="node1" presStyleIdx="5" presStyleCnt="6" custScaleX="132163" custScaleY="76747" custRadScaleRad="118806" custRadScaleInc="-31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8D16D-1690-E846-90E8-47F8818137FA}" type="pres">
      <dgm:prSet presAssocID="{4AA44765-CD0E-F74A-97C6-4F9ADD598AEF}" presName="dummy" presStyleCnt="0"/>
      <dgm:spPr/>
      <dgm:t>
        <a:bodyPr/>
        <a:lstStyle/>
        <a:p>
          <a:endParaRPr lang="en-US"/>
        </a:p>
      </dgm:t>
    </dgm:pt>
    <dgm:pt modelId="{8B5DD83A-8CA7-4540-866F-5A599D700D47}" type="pres">
      <dgm:prSet presAssocID="{38F620D6-1E2C-334D-B61E-AA3496E70BFD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EDD495D5-3C1E-784B-B54D-F4C34B740D19}" srcId="{148DC963-3291-CE46-91A3-6991532B83BD}" destId="{05CB0407-6743-834A-966A-5BF417D5ED18}" srcOrd="4" destOrd="0" parTransId="{95B0E827-844C-7843-9492-BC74DAA0CBF6}" sibTransId="{E67BABE1-7465-A649-AA43-4400A0D1DDF4}"/>
    <dgm:cxn modelId="{4BF5267C-4B23-9348-AAC5-488AE0184D08}" type="presOf" srcId="{E67BABE1-7465-A649-AA43-4400A0D1DDF4}" destId="{4F9B0E44-3BCD-254A-AD55-AB8B2D7C7285}" srcOrd="0" destOrd="0" presId="urn:microsoft.com/office/officeart/2005/8/layout/radial6"/>
    <dgm:cxn modelId="{F110CAED-15A9-9947-849B-B494B45E9DE9}" type="presOf" srcId="{4AA44765-CD0E-F74A-97C6-4F9ADD598AEF}" destId="{A93101E3-3512-EE44-B942-9BEFF4163744}" srcOrd="0" destOrd="0" presId="urn:microsoft.com/office/officeart/2005/8/layout/radial6"/>
    <dgm:cxn modelId="{F17A5CD2-955A-AA44-B133-F0ED46125F41}" type="presOf" srcId="{E32DAAC2-92D5-F54D-83F1-E41BE7A8942D}" destId="{BF5A9DCC-4BFE-0A45-A2E9-C2449173ACF7}" srcOrd="0" destOrd="0" presId="urn:microsoft.com/office/officeart/2005/8/layout/radial6"/>
    <dgm:cxn modelId="{AD560599-E07D-1E45-B711-5105CD4824D4}" type="presOf" srcId="{049B4FE2-DF18-794A-8622-890EAD1957C0}" destId="{B737370B-3E57-FA40-ACF2-145326EFCE8A}" srcOrd="0" destOrd="0" presId="urn:microsoft.com/office/officeart/2005/8/layout/radial6"/>
    <dgm:cxn modelId="{DD8BF5B2-8074-9543-9846-C9353B10233B}" srcId="{148DC963-3291-CE46-91A3-6991532B83BD}" destId="{4AA44765-CD0E-F74A-97C6-4F9ADD598AEF}" srcOrd="5" destOrd="0" parTransId="{684DEBDE-DDBF-D343-B4D9-CF5B141816DA}" sibTransId="{38F620D6-1E2C-334D-B61E-AA3496E70BFD}"/>
    <dgm:cxn modelId="{6464C7F4-45C1-EF43-A61A-03D439D7BD0B}" srcId="{148DC963-3291-CE46-91A3-6991532B83BD}" destId="{BA6A33B9-48BE-924E-BB3C-548276B31B9D}" srcOrd="3" destOrd="0" parTransId="{6F2FF8A3-775A-E545-9287-8DB256619EEC}" sibTransId="{AC4B333C-F895-F64F-AFA6-21EC9FDFC2D0}"/>
    <dgm:cxn modelId="{C33B9957-8565-B140-A7E2-6DA263B76963}" srcId="{638652A0-F019-E640-B1AD-5AF6A6FEB91F}" destId="{148DC963-3291-CE46-91A3-6991532B83BD}" srcOrd="0" destOrd="0" parTransId="{65D6F7D3-8AA9-EA4F-8AB1-2C663BA10AC5}" sibTransId="{252019A9-492C-004D-A2B2-BC766A1248A2}"/>
    <dgm:cxn modelId="{28D6D1CA-780C-C045-A284-0DF2AB20A0A8}" type="presOf" srcId="{12AF5B83-D0A7-7344-A489-2B1B5C24B319}" destId="{AF200252-0475-C247-83D8-BF528B13D4E1}" srcOrd="0" destOrd="0" presId="urn:microsoft.com/office/officeart/2005/8/layout/radial6"/>
    <dgm:cxn modelId="{06B7ECAD-B966-2641-8C30-32E6EA3212AF}" type="presOf" srcId="{4C01CC8E-FFBA-5F49-9B42-3A437501A61B}" destId="{AFDDB080-AD18-A34B-AF4A-5A70C437BDF5}" srcOrd="0" destOrd="0" presId="urn:microsoft.com/office/officeart/2005/8/layout/radial6"/>
    <dgm:cxn modelId="{348D819C-AF46-CE46-A678-840701D81BEB}" type="presOf" srcId="{F399D94B-07B4-4C44-B633-021D012BF6D7}" destId="{3368C35B-0072-C84F-BD7A-BE35F752F112}" srcOrd="0" destOrd="0" presId="urn:microsoft.com/office/officeart/2005/8/layout/radial6"/>
    <dgm:cxn modelId="{69843A8C-1825-3849-9AF8-EB066A3002C3}" type="presOf" srcId="{BA6A33B9-48BE-924E-BB3C-548276B31B9D}" destId="{00440BA6-95D3-774C-BCA8-FD12BE83831B}" srcOrd="0" destOrd="0" presId="urn:microsoft.com/office/officeart/2005/8/layout/radial6"/>
    <dgm:cxn modelId="{89E76B3F-41D7-0C49-A281-998BC65776BA}" srcId="{148DC963-3291-CE46-91A3-6991532B83BD}" destId="{4C01CC8E-FFBA-5F49-9B42-3A437501A61B}" srcOrd="1" destOrd="0" parTransId="{98087E3D-F0C6-8C48-8A1F-D8AB6F1DDD97}" sibTransId="{E687795C-8ACC-DF41-9298-A1FFA4119F8D}"/>
    <dgm:cxn modelId="{3A857832-D2D9-9540-B75F-7767686F9C94}" type="presOf" srcId="{38F620D6-1E2C-334D-B61E-AA3496E70BFD}" destId="{8B5DD83A-8CA7-4540-866F-5A599D700D47}" srcOrd="0" destOrd="0" presId="urn:microsoft.com/office/officeart/2005/8/layout/radial6"/>
    <dgm:cxn modelId="{FB0DB75D-A355-2042-B241-1F97F537DBCE}" srcId="{148DC963-3291-CE46-91A3-6991532B83BD}" destId="{049B4FE2-DF18-794A-8622-890EAD1957C0}" srcOrd="0" destOrd="0" parTransId="{E286B914-C844-0E4A-82FE-8B4CB5F4BE7C}" sibTransId="{12AF5B83-D0A7-7344-A489-2B1B5C24B319}"/>
    <dgm:cxn modelId="{861F731B-77DD-6D4A-9AC1-75DF690B5041}" type="presOf" srcId="{05CB0407-6743-834A-966A-5BF417D5ED18}" destId="{63B3C842-FC3F-3C47-91C5-245FFB243488}" srcOrd="0" destOrd="0" presId="urn:microsoft.com/office/officeart/2005/8/layout/radial6"/>
    <dgm:cxn modelId="{5C2723CF-547F-1A4F-ACA9-0D780A111D05}" type="presOf" srcId="{638652A0-F019-E640-B1AD-5AF6A6FEB91F}" destId="{AACFF4E9-7618-9E44-BBE4-574505599419}" srcOrd="0" destOrd="0" presId="urn:microsoft.com/office/officeart/2005/8/layout/radial6"/>
    <dgm:cxn modelId="{B0A295C0-F464-4343-A2F5-2DA113B4D824}" type="presOf" srcId="{148DC963-3291-CE46-91A3-6991532B83BD}" destId="{8DC4A965-D637-A94E-B0AF-70CC46E9A2A2}" srcOrd="0" destOrd="0" presId="urn:microsoft.com/office/officeart/2005/8/layout/radial6"/>
    <dgm:cxn modelId="{4AE60BDA-2B29-0344-816C-326EECD3107D}" type="presOf" srcId="{E687795C-8ACC-DF41-9298-A1FFA4119F8D}" destId="{A29F0A19-36D9-044E-A3CA-F3EAFA8DC216}" srcOrd="0" destOrd="0" presId="urn:microsoft.com/office/officeart/2005/8/layout/radial6"/>
    <dgm:cxn modelId="{2A5D9E80-D30A-8049-B78D-96A6D5F36178}" srcId="{148DC963-3291-CE46-91A3-6991532B83BD}" destId="{E32DAAC2-92D5-F54D-83F1-E41BE7A8942D}" srcOrd="2" destOrd="0" parTransId="{DC5AE7E7-C91F-004B-9BB2-0B11EB0C81A5}" sibTransId="{F399D94B-07B4-4C44-B633-021D012BF6D7}"/>
    <dgm:cxn modelId="{90739697-22AA-CD4D-BFB4-5A20EF1EFACA}" type="presOf" srcId="{AC4B333C-F895-F64F-AFA6-21EC9FDFC2D0}" destId="{5FF06B39-5063-C74A-B458-A8AA3008DA6C}" srcOrd="0" destOrd="0" presId="urn:microsoft.com/office/officeart/2005/8/layout/radial6"/>
    <dgm:cxn modelId="{CAFA3E9D-9D2F-3144-9D40-6F5F56B07B75}" type="presParOf" srcId="{AACFF4E9-7618-9E44-BBE4-574505599419}" destId="{8DC4A965-D637-A94E-B0AF-70CC46E9A2A2}" srcOrd="0" destOrd="0" presId="urn:microsoft.com/office/officeart/2005/8/layout/radial6"/>
    <dgm:cxn modelId="{21FEDB1C-6BD3-2B43-998E-BCB27FACD7BC}" type="presParOf" srcId="{AACFF4E9-7618-9E44-BBE4-574505599419}" destId="{B737370B-3E57-FA40-ACF2-145326EFCE8A}" srcOrd="1" destOrd="0" presId="urn:microsoft.com/office/officeart/2005/8/layout/radial6"/>
    <dgm:cxn modelId="{D3DF28F3-CE3A-1446-B5D3-393AC9CA8E8C}" type="presParOf" srcId="{AACFF4E9-7618-9E44-BBE4-574505599419}" destId="{72368249-26F6-CC4D-8FC1-77183B0C1DC3}" srcOrd="2" destOrd="0" presId="urn:microsoft.com/office/officeart/2005/8/layout/radial6"/>
    <dgm:cxn modelId="{7DC04A14-262A-3B45-B475-AFC468830C36}" type="presParOf" srcId="{AACFF4E9-7618-9E44-BBE4-574505599419}" destId="{AF200252-0475-C247-83D8-BF528B13D4E1}" srcOrd="3" destOrd="0" presId="urn:microsoft.com/office/officeart/2005/8/layout/radial6"/>
    <dgm:cxn modelId="{B55B21D7-8B45-4A4A-9B15-F9358225B28C}" type="presParOf" srcId="{AACFF4E9-7618-9E44-BBE4-574505599419}" destId="{AFDDB080-AD18-A34B-AF4A-5A70C437BDF5}" srcOrd="4" destOrd="0" presId="urn:microsoft.com/office/officeart/2005/8/layout/radial6"/>
    <dgm:cxn modelId="{14BF7667-E329-F847-855C-AE71CE0BFB58}" type="presParOf" srcId="{AACFF4E9-7618-9E44-BBE4-574505599419}" destId="{C617CD26-672C-614E-BE9C-660580E602B3}" srcOrd="5" destOrd="0" presId="urn:microsoft.com/office/officeart/2005/8/layout/radial6"/>
    <dgm:cxn modelId="{A9734268-A342-E04C-ADB1-ADF60FC05C12}" type="presParOf" srcId="{AACFF4E9-7618-9E44-BBE4-574505599419}" destId="{A29F0A19-36D9-044E-A3CA-F3EAFA8DC216}" srcOrd="6" destOrd="0" presId="urn:microsoft.com/office/officeart/2005/8/layout/radial6"/>
    <dgm:cxn modelId="{C6F47E29-3471-5446-A194-419A7A16CDCF}" type="presParOf" srcId="{AACFF4E9-7618-9E44-BBE4-574505599419}" destId="{BF5A9DCC-4BFE-0A45-A2E9-C2449173ACF7}" srcOrd="7" destOrd="0" presId="urn:microsoft.com/office/officeart/2005/8/layout/radial6"/>
    <dgm:cxn modelId="{20139698-5B2B-3C45-B46C-4D797A819BBA}" type="presParOf" srcId="{AACFF4E9-7618-9E44-BBE4-574505599419}" destId="{47F6F6D5-24C2-7A43-A52C-B76510CA1447}" srcOrd="8" destOrd="0" presId="urn:microsoft.com/office/officeart/2005/8/layout/radial6"/>
    <dgm:cxn modelId="{0B29298E-578E-224C-AC54-2AF39A96CCA1}" type="presParOf" srcId="{AACFF4E9-7618-9E44-BBE4-574505599419}" destId="{3368C35B-0072-C84F-BD7A-BE35F752F112}" srcOrd="9" destOrd="0" presId="urn:microsoft.com/office/officeart/2005/8/layout/radial6"/>
    <dgm:cxn modelId="{7D571D5B-DF0A-F445-BCC7-68A0CE375CC0}" type="presParOf" srcId="{AACFF4E9-7618-9E44-BBE4-574505599419}" destId="{00440BA6-95D3-774C-BCA8-FD12BE83831B}" srcOrd="10" destOrd="0" presId="urn:microsoft.com/office/officeart/2005/8/layout/radial6"/>
    <dgm:cxn modelId="{7B1D0FFB-D652-434B-AE0E-6423F4EFAB8B}" type="presParOf" srcId="{AACFF4E9-7618-9E44-BBE4-574505599419}" destId="{E710FAD9-C9A2-754E-AD4E-6F8490B284DF}" srcOrd="11" destOrd="0" presId="urn:microsoft.com/office/officeart/2005/8/layout/radial6"/>
    <dgm:cxn modelId="{27917D66-E894-024A-9334-705909667E7D}" type="presParOf" srcId="{AACFF4E9-7618-9E44-BBE4-574505599419}" destId="{5FF06B39-5063-C74A-B458-A8AA3008DA6C}" srcOrd="12" destOrd="0" presId="urn:microsoft.com/office/officeart/2005/8/layout/radial6"/>
    <dgm:cxn modelId="{EC578184-7CF4-D243-9FF2-D06CFF3DCE50}" type="presParOf" srcId="{AACFF4E9-7618-9E44-BBE4-574505599419}" destId="{63B3C842-FC3F-3C47-91C5-245FFB243488}" srcOrd="13" destOrd="0" presId="urn:microsoft.com/office/officeart/2005/8/layout/radial6"/>
    <dgm:cxn modelId="{7A159D4B-B159-B94A-A7AE-A573EE3841F4}" type="presParOf" srcId="{AACFF4E9-7618-9E44-BBE4-574505599419}" destId="{07700789-6389-544A-8D10-968EC4C20D12}" srcOrd="14" destOrd="0" presId="urn:microsoft.com/office/officeart/2005/8/layout/radial6"/>
    <dgm:cxn modelId="{985D0695-FFA8-374F-B2AB-7647FB06A9A8}" type="presParOf" srcId="{AACFF4E9-7618-9E44-BBE4-574505599419}" destId="{4F9B0E44-3BCD-254A-AD55-AB8B2D7C7285}" srcOrd="15" destOrd="0" presId="urn:microsoft.com/office/officeart/2005/8/layout/radial6"/>
    <dgm:cxn modelId="{E54FD377-0DCE-874B-8562-548AF79E269E}" type="presParOf" srcId="{AACFF4E9-7618-9E44-BBE4-574505599419}" destId="{A93101E3-3512-EE44-B942-9BEFF4163744}" srcOrd="16" destOrd="0" presId="urn:microsoft.com/office/officeart/2005/8/layout/radial6"/>
    <dgm:cxn modelId="{C9FEBA0F-E992-584C-9323-4E2242451179}" type="presParOf" srcId="{AACFF4E9-7618-9E44-BBE4-574505599419}" destId="{A438D16D-1690-E846-90E8-47F8818137FA}" srcOrd="17" destOrd="0" presId="urn:microsoft.com/office/officeart/2005/8/layout/radial6"/>
    <dgm:cxn modelId="{31C48D8E-35B9-B640-B6DB-BC64533FF9EE}" type="presParOf" srcId="{AACFF4E9-7618-9E44-BBE4-574505599419}" destId="{8B5DD83A-8CA7-4540-866F-5A599D700D47}" srcOrd="18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BC0066-63AB-5642-A2B3-34A19B098EE0}" type="doc">
      <dgm:prSet loTypeId="urn:microsoft.com/office/officeart/2005/8/layout/hProcess6" loCatId="process" qsTypeId="urn:microsoft.com/office/officeart/2005/8/quickstyle/3D6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30BE663-30F9-464B-81DB-51FC3FAA8ECB}">
      <dgm:prSet phldrT="[Text]"/>
      <dgm:spPr/>
      <dgm:t>
        <a:bodyPr/>
        <a:lstStyle/>
        <a:p>
          <a:r>
            <a:rPr lang="en-US" dirty="0" smtClean="0"/>
            <a:t>June</a:t>
          </a:r>
          <a:endParaRPr lang="en-US" dirty="0"/>
        </a:p>
      </dgm:t>
    </dgm:pt>
    <dgm:pt modelId="{63D6169E-C1A8-3B4E-B56C-ED83B612A13D}" type="parTrans" cxnId="{B0D970B5-3DAB-6540-98C0-D7C0AF79232A}">
      <dgm:prSet/>
      <dgm:spPr/>
      <dgm:t>
        <a:bodyPr/>
        <a:lstStyle/>
        <a:p>
          <a:endParaRPr lang="en-US"/>
        </a:p>
      </dgm:t>
    </dgm:pt>
    <dgm:pt modelId="{FE599C8F-166D-1847-BFDA-552692AF1E86}" type="sibTrans" cxnId="{B0D970B5-3DAB-6540-98C0-D7C0AF79232A}">
      <dgm:prSet/>
      <dgm:spPr/>
      <dgm:t>
        <a:bodyPr/>
        <a:lstStyle/>
        <a:p>
          <a:endParaRPr lang="en-US"/>
        </a:p>
      </dgm:t>
    </dgm:pt>
    <dgm:pt modelId="{FB525633-078F-6B46-A2B8-6D99CF84606F}">
      <dgm:prSet phldrT="[Text]"/>
      <dgm:spPr/>
      <dgm:t>
        <a:bodyPr/>
        <a:lstStyle/>
        <a:p>
          <a:r>
            <a:rPr lang="en-US" dirty="0" smtClean="0"/>
            <a:t>July</a:t>
          </a:r>
          <a:endParaRPr lang="en-US" dirty="0"/>
        </a:p>
      </dgm:t>
    </dgm:pt>
    <dgm:pt modelId="{441DB8A2-4AD2-0A46-87E2-0CF5F6F2F3AB}" type="parTrans" cxnId="{D60A544D-5179-2841-9A47-8AAC178B335C}">
      <dgm:prSet/>
      <dgm:spPr/>
      <dgm:t>
        <a:bodyPr/>
        <a:lstStyle/>
        <a:p>
          <a:endParaRPr lang="en-US"/>
        </a:p>
      </dgm:t>
    </dgm:pt>
    <dgm:pt modelId="{A36D348F-EE30-1A49-8948-4B73759E1064}" type="sibTrans" cxnId="{D60A544D-5179-2841-9A47-8AAC178B335C}">
      <dgm:prSet/>
      <dgm:spPr/>
      <dgm:t>
        <a:bodyPr/>
        <a:lstStyle/>
        <a:p>
          <a:endParaRPr lang="en-US"/>
        </a:p>
      </dgm:t>
    </dgm:pt>
    <dgm:pt modelId="{FCB419C3-0609-424C-8ED5-386BF5483328}">
      <dgm:prSet phldrT="[Text]"/>
      <dgm:spPr/>
      <dgm:t>
        <a:bodyPr/>
        <a:lstStyle/>
        <a:p>
          <a:r>
            <a:rPr lang="en-US" dirty="0" smtClean="0"/>
            <a:t>August</a:t>
          </a:r>
          <a:endParaRPr lang="en-US" dirty="0"/>
        </a:p>
      </dgm:t>
    </dgm:pt>
    <dgm:pt modelId="{9A1116C4-404E-944B-9C10-08F7B7407389}" type="parTrans" cxnId="{B971616E-8A83-414F-B986-0BA811AE1BD0}">
      <dgm:prSet/>
      <dgm:spPr/>
      <dgm:t>
        <a:bodyPr/>
        <a:lstStyle/>
        <a:p>
          <a:endParaRPr lang="en-US"/>
        </a:p>
      </dgm:t>
    </dgm:pt>
    <dgm:pt modelId="{A0B354F9-463E-5848-B0F9-23CA91503BB0}" type="sibTrans" cxnId="{B971616E-8A83-414F-B986-0BA811AE1BD0}">
      <dgm:prSet/>
      <dgm:spPr/>
      <dgm:t>
        <a:bodyPr/>
        <a:lstStyle/>
        <a:p>
          <a:endParaRPr lang="en-US"/>
        </a:p>
      </dgm:t>
    </dgm:pt>
    <dgm:pt modelId="{CD8A429E-920C-3C4D-B36F-F7B69920CDFF}">
      <dgm:prSet/>
      <dgm:spPr/>
      <dgm:t>
        <a:bodyPr/>
        <a:lstStyle/>
        <a:p>
          <a:r>
            <a:rPr lang="en-US" dirty="0" smtClean="0"/>
            <a:t>May</a:t>
          </a:r>
          <a:endParaRPr lang="en-US" dirty="0"/>
        </a:p>
      </dgm:t>
    </dgm:pt>
    <dgm:pt modelId="{32C5F5D6-F7AE-AC47-AFB1-D60B8FFC302B}" type="parTrans" cxnId="{FC61D339-A7CA-D94A-86C8-B08D297296D3}">
      <dgm:prSet/>
      <dgm:spPr/>
      <dgm:t>
        <a:bodyPr/>
        <a:lstStyle/>
        <a:p>
          <a:endParaRPr lang="en-US"/>
        </a:p>
      </dgm:t>
    </dgm:pt>
    <dgm:pt modelId="{B2AD861B-DD2E-3548-863F-734C523D473D}" type="sibTrans" cxnId="{FC61D339-A7CA-D94A-86C8-B08D297296D3}">
      <dgm:prSet/>
      <dgm:spPr/>
      <dgm:t>
        <a:bodyPr/>
        <a:lstStyle/>
        <a:p>
          <a:endParaRPr lang="en-US"/>
        </a:p>
      </dgm:t>
    </dgm:pt>
    <dgm:pt modelId="{100105A9-2D65-F145-8458-4515C22411AA}">
      <dgm:prSet/>
      <dgm:spPr/>
      <dgm:t>
        <a:bodyPr/>
        <a:lstStyle/>
        <a:p>
          <a:r>
            <a:rPr lang="en-US" dirty="0" smtClean="0"/>
            <a:t>Organization Formed</a:t>
          </a:r>
          <a:endParaRPr lang="en-US" dirty="0"/>
        </a:p>
      </dgm:t>
    </dgm:pt>
    <dgm:pt modelId="{D2088F30-7EEA-EC47-8401-E4E7692DA4B8}" type="parTrans" cxnId="{A769A201-7B68-0F40-9640-69B06F985AD6}">
      <dgm:prSet/>
      <dgm:spPr/>
      <dgm:t>
        <a:bodyPr/>
        <a:lstStyle/>
        <a:p>
          <a:endParaRPr lang="en-US"/>
        </a:p>
      </dgm:t>
    </dgm:pt>
    <dgm:pt modelId="{AE9FA581-B41E-684F-BFEA-7153C9726D52}" type="sibTrans" cxnId="{A769A201-7B68-0F40-9640-69B06F985AD6}">
      <dgm:prSet/>
      <dgm:spPr/>
      <dgm:t>
        <a:bodyPr/>
        <a:lstStyle/>
        <a:p>
          <a:endParaRPr lang="en-US"/>
        </a:p>
      </dgm:t>
    </dgm:pt>
    <dgm:pt modelId="{C685FD21-FDD2-F849-A695-C22A04CB3B87}">
      <dgm:prSet phldrT="[Text]"/>
      <dgm:spPr/>
      <dgm:t>
        <a:bodyPr/>
        <a:lstStyle/>
        <a:p>
          <a:r>
            <a:rPr lang="en-US" dirty="0" smtClean="0"/>
            <a:t>Pilot School Confirmed</a:t>
          </a:r>
          <a:endParaRPr lang="en-US" dirty="0"/>
        </a:p>
      </dgm:t>
    </dgm:pt>
    <dgm:pt modelId="{FAA2607A-5357-7446-8F11-B9F4CC947F80}" type="parTrans" cxnId="{DFDD031E-A277-0547-ABDF-00E0898C01B7}">
      <dgm:prSet/>
      <dgm:spPr/>
      <dgm:t>
        <a:bodyPr/>
        <a:lstStyle/>
        <a:p>
          <a:endParaRPr lang="en-US"/>
        </a:p>
      </dgm:t>
    </dgm:pt>
    <dgm:pt modelId="{F0B45432-FB77-9D46-909D-D81B9D3861D3}" type="sibTrans" cxnId="{DFDD031E-A277-0547-ABDF-00E0898C01B7}">
      <dgm:prSet/>
      <dgm:spPr/>
      <dgm:t>
        <a:bodyPr/>
        <a:lstStyle/>
        <a:p>
          <a:endParaRPr lang="en-US"/>
        </a:p>
      </dgm:t>
    </dgm:pt>
    <dgm:pt modelId="{D8DAC5A8-7B4A-3443-9C71-20D5C5896CD2}">
      <dgm:prSet phldrT="[Text]"/>
      <dgm:spPr/>
      <dgm:t>
        <a:bodyPr/>
        <a:lstStyle/>
        <a:p>
          <a:r>
            <a:rPr lang="en-US" dirty="0" err="1" smtClean="0"/>
            <a:t>XO’s</a:t>
          </a:r>
          <a:r>
            <a:rPr lang="en-US" dirty="0" smtClean="0"/>
            <a:t> Received</a:t>
          </a:r>
          <a:endParaRPr lang="en-US" dirty="0"/>
        </a:p>
      </dgm:t>
    </dgm:pt>
    <dgm:pt modelId="{F272B8E5-692F-F34C-827D-C17CA4792B03}" type="parTrans" cxnId="{78F41685-4647-DE4E-ADAF-4A21193DDECE}">
      <dgm:prSet/>
      <dgm:spPr/>
      <dgm:t>
        <a:bodyPr/>
        <a:lstStyle/>
        <a:p>
          <a:endParaRPr lang="en-US"/>
        </a:p>
      </dgm:t>
    </dgm:pt>
    <dgm:pt modelId="{0F6AEF57-A75A-1548-AF3F-71FA30599CC6}" type="sibTrans" cxnId="{78F41685-4647-DE4E-ADAF-4A21193DDECE}">
      <dgm:prSet/>
      <dgm:spPr/>
      <dgm:t>
        <a:bodyPr/>
        <a:lstStyle/>
        <a:p>
          <a:endParaRPr lang="en-US"/>
        </a:p>
      </dgm:t>
    </dgm:pt>
    <dgm:pt modelId="{0CA3C365-E9E5-F84A-B60E-4EF2959AD0D1}">
      <dgm:prSet phldrT="[Text]"/>
      <dgm:spPr/>
      <dgm:t>
        <a:bodyPr/>
        <a:lstStyle/>
        <a:p>
          <a:r>
            <a:rPr lang="en-US" dirty="0" smtClean="0"/>
            <a:t>Teacher Orientation</a:t>
          </a:r>
          <a:endParaRPr lang="en-US" dirty="0"/>
        </a:p>
      </dgm:t>
    </dgm:pt>
    <dgm:pt modelId="{1F8E177F-71C6-3C40-A4FB-625B8145D40C}" type="parTrans" cxnId="{4F325209-61C7-A44E-B67E-43B608D76691}">
      <dgm:prSet/>
      <dgm:spPr/>
      <dgm:t>
        <a:bodyPr/>
        <a:lstStyle/>
        <a:p>
          <a:endParaRPr lang="en-US"/>
        </a:p>
      </dgm:t>
    </dgm:pt>
    <dgm:pt modelId="{EE70F682-765A-7743-94D3-12294A96DF36}" type="sibTrans" cxnId="{4F325209-61C7-A44E-B67E-43B608D76691}">
      <dgm:prSet/>
      <dgm:spPr/>
      <dgm:t>
        <a:bodyPr/>
        <a:lstStyle/>
        <a:p>
          <a:endParaRPr lang="en-US"/>
        </a:p>
      </dgm:t>
    </dgm:pt>
    <dgm:pt modelId="{B0C92E44-AE6E-8249-8FF4-8CC130925B91}" type="pres">
      <dgm:prSet presAssocID="{87BC0066-63AB-5642-A2B3-34A19B098EE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00C9BD-6AA9-3C47-8B44-652D2C22C539}" type="pres">
      <dgm:prSet presAssocID="{CD8A429E-920C-3C4D-B36F-F7B69920CDFF}" presName="compNode" presStyleCnt="0"/>
      <dgm:spPr/>
    </dgm:pt>
    <dgm:pt modelId="{F6242A6E-EE21-E842-941B-999653D7BEBE}" type="pres">
      <dgm:prSet presAssocID="{CD8A429E-920C-3C4D-B36F-F7B69920CDFF}" presName="noGeometry" presStyleCnt="0"/>
      <dgm:spPr/>
    </dgm:pt>
    <dgm:pt modelId="{FC2580AD-B3C3-E949-9CBB-044703BD9B18}" type="pres">
      <dgm:prSet presAssocID="{CD8A429E-920C-3C4D-B36F-F7B69920CDFF}" presName="childTextVisible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02FB1-415D-C84E-AC57-8E873DF6C5E6}" type="pres">
      <dgm:prSet presAssocID="{CD8A429E-920C-3C4D-B36F-F7B69920CDFF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9EEF9736-7E9F-0F42-AB92-742A283F4C82}" type="pres">
      <dgm:prSet presAssocID="{CD8A429E-920C-3C4D-B36F-F7B69920CDF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DD5758B-AD36-C94B-83DF-4820A79C2171}" type="pres">
      <dgm:prSet presAssocID="{CD8A429E-920C-3C4D-B36F-F7B69920CDFF}" presName="aSpace" presStyleCnt="0"/>
      <dgm:spPr/>
    </dgm:pt>
    <dgm:pt modelId="{9FD10B83-7685-F44A-9EF0-5C08F47AF3EC}" type="pres">
      <dgm:prSet presAssocID="{030BE663-30F9-464B-81DB-51FC3FAA8ECB}" presName="compNode" presStyleCnt="0"/>
      <dgm:spPr/>
    </dgm:pt>
    <dgm:pt modelId="{193D2D01-F5A4-BC45-8935-CCC31AF03AF6}" type="pres">
      <dgm:prSet presAssocID="{030BE663-30F9-464B-81DB-51FC3FAA8ECB}" presName="noGeometry" presStyleCnt="0"/>
      <dgm:spPr/>
    </dgm:pt>
    <dgm:pt modelId="{F55A569F-B82A-CE42-805A-72D71F96DDF8}" type="pres">
      <dgm:prSet presAssocID="{030BE663-30F9-464B-81DB-51FC3FAA8ECB}" presName="childTextVisible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9DE90-86CF-4545-ABDF-035D5B51CEA8}" type="pres">
      <dgm:prSet presAssocID="{030BE663-30F9-464B-81DB-51FC3FAA8ECB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311CE2C0-62AD-0B4F-8F59-6DDA4043BC20}" type="pres">
      <dgm:prSet presAssocID="{030BE663-30F9-464B-81DB-51FC3FAA8EC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A44B0-2410-7C49-8C2F-A0794B46BCEA}" type="pres">
      <dgm:prSet presAssocID="{030BE663-30F9-464B-81DB-51FC3FAA8ECB}" presName="aSpace" presStyleCnt="0"/>
      <dgm:spPr/>
    </dgm:pt>
    <dgm:pt modelId="{D952C1EB-0D3F-F949-9EB6-92286D8B98B3}" type="pres">
      <dgm:prSet presAssocID="{FB525633-078F-6B46-A2B8-6D99CF84606F}" presName="compNode" presStyleCnt="0"/>
      <dgm:spPr/>
    </dgm:pt>
    <dgm:pt modelId="{B9A860E2-1163-3840-8651-D4CC16F8769E}" type="pres">
      <dgm:prSet presAssocID="{FB525633-078F-6B46-A2B8-6D99CF84606F}" presName="noGeometry" presStyleCnt="0"/>
      <dgm:spPr/>
    </dgm:pt>
    <dgm:pt modelId="{FBB12F37-DB6E-DE4C-934C-CA4BF34B59F5}" type="pres">
      <dgm:prSet presAssocID="{FB525633-078F-6B46-A2B8-6D99CF84606F}" presName="childTextVisible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E0008-8D89-3640-BFD5-7A13597B8FA4}" type="pres">
      <dgm:prSet presAssocID="{FB525633-078F-6B46-A2B8-6D99CF84606F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3555878C-21FE-8544-ADB2-FA7D2B159C74}" type="pres">
      <dgm:prSet presAssocID="{FB525633-078F-6B46-A2B8-6D99CF84606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2AD19-CED9-8742-975C-29CD536750AA}" type="pres">
      <dgm:prSet presAssocID="{FB525633-078F-6B46-A2B8-6D99CF84606F}" presName="aSpace" presStyleCnt="0"/>
      <dgm:spPr/>
    </dgm:pt>
    <dgm:pt modelId="{765B4E35-48D7-644B-BFFF-FF0312922027}" type="pres">
      <dgm:prSet presAssocID="{FCB419C3-0609-424C-8ED5-386BF5483328}" presName="compNode" presStyleCnt="0"/>
      <dgm:spPr/>
    </dgm:pt>
    <dgm:pt modelId="{473EDA7F-DA59-E245-A3E0-5A98D7A69718}" type="pres">
      <dgm:prSet presAssocID="{FCB419C3-0609-424C-8ED5-386BF5483328}" presName="noGeometry" presStyleCnt="0"/>
      <dgm:spPr/>
    </dgm:pt>
    <dgm:pt modelId="{20AEDC28-1903-0241-B347-1580482589C4}" type="pres">
      <dgm:prSet presAssocID="{FCB419C3-0609-424C-8ED5-386BF5483328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A8B4B-08FF-C549-A911-6A817E488A56}" type="pres">
      <dgm:prSet presAssocID="{FCB419C3-0609-424C-8ED5-386BF5483328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55E53CC1-ACCA-644B-8CB5-81B7193F2271}" type="pres">
      <dgm:prSet presAssocID="{FCB419C3-0609-424C-8ED5-386BF548332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64E022-0F04-FF4E-84D3-2739D2CB84C6}" type="presOf" srcId="{FCB419C3-0609-424C-8ED5-386BF5483328}" destId="{55E53CC1-ACCA-644B-8CB5-81B7193F2271}" srcOrd="0" destOrd="0" presId="urn:microsoft.com/office/officeart/2005/8/layout/hProcess6"/>
    <dgm:cxn modelId="{4F325209-61C7-A44E-B67E-43B608D76691}" srcId="{FCB419C3-0609-424C-8ED5-386BF5483328}" destId="{0CA3C365-E9E5-F84A-B60E-4EF2959AD0D1}" srcOrd="0" destOrd="0" parTransId="{1F8E177F-71C6-3C40-A4FB-625B8145D40C}" sibTransId="{EE70F682-765A-7743-94D3-12294A96DF36}"/>
    <dgm:cxn modelId="{C026E421-21FC-3D49-ABDA-99F6E7A9C362}" type="presOf" srcId="{100105A9-2D65-F145-8458-4515C22411AA}" destId="{FC2580AD-B3C3-E949-9CBB-044703BD9B18}" srcOrd="0" destOrd="0" presId="urn:microsoft.com/office/officeart/2005/8/layout/hProcess6"/>
    <dgm:cxn modelId="{2DC0B1F8-1619-2D4C-83A2-C68499DB2B6E}" type="presOf" srcId="{030BE663-30F9-464B-81DB-51FC3FAA8ECB}" destId="{311CE2C0-62AD-0B4F-8F59-6DDA4043BC20}" srcOrd="0" destOrd="0" presId="urn:microsoft.com/office/officeart/2005/8/layout/hProcess6"/>
    <dgm:cxn modelId="{B971616E-8A83-414F-B986-0BA811AE1BD0}" srcId="{87BC0066-63AB-5642-A2B3-34A19B098EE0}" destId="{FCB419C3-0609-424C-8ED5-386BF5483328}" srcOrd="3" destOrd="0" parTransId="{9A1116C4-404E-944B-9C10-08F7B7407389}" sibTransId="{A0B354F9-463E-5848-B0F9-23CA91503BB0}"/>
    <dgm:cxn modelId="{D60A544D-5179-2841-9A47-8AAC178B335C}" srcId="{87BC0066-63AB-5642-A2B3-34A19B098EE0}" destId="{FB525633-078F-6B46-A2B8-6D99CF84606F}" srcOrd="2" destOrd="0" parTransId="{441DB8A2-4AD2-0A46-87E2-0CF5F6F2F3AB}" sibTransId="{A36D348F-EE30-1A49-8948-4B73759E1064}"/>
    <dgm:cxn modelId="{792AED21-70AE-194F-AA4F-23C1E2F13DB8}" type="presOf" srcId="{87BC0066-63AB-5642-A2B3-34A19B098EE0}" destId="{B0C92E44-AE6E-8249-8FF4-8CC130925B91}" srcOrd="0" destOrd="0" presId="urn:microsoft.com/office/officeart/2005/8/layout/hProcess6"/>
    <dgm:cxn modelId="{6A938F8F-EDFD-4749-B231-61D07B33568C}" type="presOf" srcId="{FB525633-078F-6B46-A2B8-6D99CF84606F}" destId="{3555878C-21FE-8544-ADB2-FA7D2B159C74}" srcOrd="0" destOrd="0" presId="urn:microsoft.com/office/officeart/2005/8/layout/hProcess6"/>
    <dgm:cxn modelId="{3ADA7726-E6B0-4E4A-912E-306ED0DCEC9E}" type="presOf" srcId="{C685FD21-FDD2-F849-A695-C22A04CB3B87}" destId="{1679DE90-86CF-4545-ABDF-035D5B51CEA8}" srcOrd="1" destOrd="0" presId="urn:microsoft.com/office/officeart/2005/8/layout/hProcess6"/>
    <dgm:cxn modelId="{8150F69D-4D94-8943-81F9-C6DE385D1044}" type="presOf" srcId="{100105A9-2D65-F145-8458-4515C22411AA}" destId="{4F902FB1-415D-C84E-AC57-8E873DF6C5E6}" srcOrd="1" destOrd="0" presId="urn:microsoft.com/office/officeart/2005/8/layout/hProcess6"/>
    <dgm:cxn modelId="{335659D0-2AD0-C248-92F3-24A6131BEA90}" type="presOf" srcId="{CD8A429E-920C-3C4D-B36F-F7B69920CDFF}" destId="{9EEF9736-7E9F-0F42-AB92-742A283F4C82}" srcOrd="0" destOrd="0" presId="urn:microsoft.com/office/officeart/2005/8/layout/hProcess6"/>
    <dgm:cxn modelId="{DFDD031E-A277-0547-ABDF-00E0898C01B7}" srcId="{030BE663-30F9-464B-81DB-51FC3FAA8ECB}" destId="{C685FD21-FDD2-F849-A695-C22A04CB3B87}" srcOrd="0" destOrd="0" parTransId="{FAA2607A-5357-7446-8F11-B9F4CC947F80}" sibTransId="{F0B45432-FB77-9D46-909D-D81B9D3861D3}"/>
    <dgm:cxn modelId="{78F41685-4647-DE4E-ADAF-4A21193DDECE}" srcId="{FB525633-078F-6B46-A2B8-6D99CF84606F}" destId="{D8DAC5A8-7B4A-3443-9C71-20D5C5896CD2}" srcOrd="0" destOrd="0" parTransId="{F272B8E5-692F-F34C-827D-C17CA4792B03}" sibTransId="{0F6AEF57-A75A-1548-AF3F-71FA30599CC6}"/>
    <dgm:cxn modelId="{EE8453E5-D900-1949-A8AF-2135071035B1}" type="presOf" srcId="{D8DAC5A8-7B4A-3443-9C71-20D5C5896CD2}" destId="{FBB12F37-DB6E-DE4C-934C-CA4BF34B59F5}" srcOrd="0" destOrd="0" presId="urn:microsoft.com/office/officeart/2005/8/layout/hProcess6"/>
    <dgm:cxn modelId="{B0D970B5-3DAB-6540-98C0-D7C0AF79232A}" srcId="{87BC0066-63AB-5642-A2B3-34A19B098EE0}" destId="{030BE663-30F9-464B-81DB-51FC3FAA8ECB}" srcOrd="1" destOrd="0" parTransId="{63D6169E-C1A8-3B4E-B56C-ED83B612A13D}" sibTransId="{FE599C8F-166D-1847-BFDA-552692AF1E86}"/>
    <dgm:cxn modelId="{40092549-BB1F-3245-8911-B67D8C3CD5A8}" type="presOf" srcId="{C685FD21-FDD2-F849-A695-C22A04CB3B87}" destId="{F55A569F-B82A-CE42-805A-72D71F96DDF8}" srcOrd="0" destOrd="0" presId="urn:microsoft.com/office/officeart/2005/8/layout/hProcess6"/>
    <dgm:cxn modelId="{F42244A5-D8A1-C845-A35E-D2D4F93F437F}" type="presOf" srcId="{0CA3C365-E9E5-F84A-B60E-4EF2959AD0D1}" destId="{C57A8B4B-08FF-C549-A911-6A817E488A56}" srcOrd="1" destOrd="0" presId="urn:microsoft.com/office/officeart/2005/8/layout/hProcess6"/>
    <dgm:cxn modelId="{FC61D339-A7CA-D94A-86C8-B08D297296D3}" srcId="{87BC0066-63AB-5642-A2B3-34A19B098EE0}" destId="{CD8A429E-920C-3C4D-B36F-F7B69920CDFF}" srcOrd="0" destOrd="0" parTransId="{32C5F5D6-F7AE-AC47-AFB1-D60B8FFC302B}" sibTransId="{B2AD861B-DD2E-3548-863F-734C523D473D}"/>
    <dgm:cxn modelId="{A769A201-7B68-0F40-9640-69B06F985AD6}" srcId="{CD8A429E-920C-3C4D-B36F-F7B69920CDFF}" destId="{100105A9-2D65-F145-8458-4515C22411AA}" srcOrd="0" destOrd="0" parTransId="{D2088F30-7EEA-EC47-8401-E4E7692DA4B8}" sibTransId="{AE9FA581-B41E-684F-BFEA-7153C9726D52}"/>
    <dgm:cxn modelId="{E7E36D69-7773-2A48-83FA-F34F2210CE79}" type="presOf" srcId="{D8DAC5A8-7B4A-3443-9C71-20D5C5896CD2}" destId="{986E0008-8D89-3640-BFD5-7A13597B8FA4}" srcOrd="1" destOrd="0" presId="urn:microsoft.com/office/officeart/2005/8/layout/hProcess6"/>
    <dgm:cxn modelId="{54CDAEC2-88B6-3647-96FC-92E47F9EF37A}" type="presOf" srcId="{0CA3C365-E9E5-F84A-B60E-4EF2959AD0D1}" destId="{20AEDC28-1903-0241-B347-1580482589C4}" srcOrd="0" destOrd="0" presId="urn:microsoft.com/office/officeart/2005/8/layout/hProcess6"/>
    <dgm:cxn modelId="{FA90C8CA-7C3B-C649-8ECD-51D51D71FE1D}" type="presParOf" srcId="{B0C92E44-AE6E-8249-8FF4-8CC130925B91}" destId="{9000C9BD-6AA9-3C47-8B44-652D2C22C539}" srcOrd="0" destOrd="0" presId="urn:microsoft.com/office/officeart/2005/8/layout/hProcess6"/>
    <dgm:cxn modelId="{30DA9143-E9E1-1942-B368-F93A2EBFC87F}" type="presParOf" srcId="{9000C9BD-6AA9-3C47-8B44-652D2C22C539}" destId="{F6242A6E-EE21-E842-941B-999653D7BEBE}" srcOrd="0" destOrd="0" presId="urn:microsoft.com/office/officeart/2005/8/layout/hProcess6"/>
    <dgm:cxn modelId="{8CA3B29F-54FB-9641-99EC-45B83CB292F2}" type="presParOf" srcId="{9000C9BD-6AA9-3C47-8B44-652D2C22C539}" destId="{FC2580AD-B3C3-E949-9CBB-044703BD9B18}" srcOrd="1" destOrd="0" presId="urn:microsoft.com/office/officeart/2005/8/layout/hProcess6"/>
    <dgm:cxn modelId="{ADD94AD8-5B84-D545-AC4F-ED5EB42800AE}" type="presParOf" srcId="{9000C9BD-6AA9-3C47-8B44-652D2C22C539}" destId="{4F902FB1-415D-C84E-AC57-8E873DF6C5E6}" srcOrd="2" destOrd="0" presId="urn:microsoft.com/office/officeart/2005/8/layout/hProcess6"/>
    <dgm:cxn modelId="{1774759C-1FAD-7840-A0C9-3C7DFFD14ED7}" type="presParOf" srcId="{9000C9BD-6AA9-3C47-8B44-652D2C22C539}" destId="{9EEF9736-7E9F-0F42-AB92-742A283F4C82}" srcOrd="3" destOrd="0" presId="urn:microsoft.com/office/officeart/2005/8/layout/hProcess6"/>
    <dgm:cxn modelId="{057D0F35-4BF5-8F44-BA9B-BA75F4D73199}" type="presParOf" srcId="{B0C92E44-AE6E-8249-8FF4-8CC130925B91}" destId="{FDD5758B-AD36-C94B-83DF-4820A79C2171}" srcOrd="1" destOrd="0" presId="urn:microsoft.com/office/officeart/2005/8/layout/hProcess6"/>
    <dgm:cxn modelId="{4DB77F26-F442-4346-A9C3-08960C0F0663}" type="presParOf" srcId="{B0C92E44-AE6E-8249-8FF4-8CC130925B91}" destId="{9FD10B83-7685-F44A-9EF0-5C08F47AF3EC}" srcOrd="2" destOrd="0" presId="urn:microsoft.com/office/officeart/2005/8/layout/hProcess6"/>
    <dgm:cxn modelId="{2234C656-B790-BB45-AF9E-98E3E55E53DB}" type="presParOf" srcId="{9FD10B83-7685-F44A-9EF0-5C08F47AF3EC}" destId="{193D2D01-F5A4-BC45-8935-CCC31AF03AF6}" srcOrd="0" destOrd="0" presId="urn:microsoft.com/office/officeart/2005/8/layout/hProcess6"/>
    <dgm:cxn modelId="{46449575-EE0F-D843-A93C-E1AF9E78A8E8}" type="presParOf" srcId="{9FD10B83-7685-F44A-9EF0-5C08F47AF3EC}" destId="{F55A569F-B82A-CE42-805A-72D71F96DDF8}" srcOrd="1" destOrd="0" presId="urn:microsoft.com/office/officeart/2005/8/layout/hProcess6"/>
    <dgm:cxn modelId="{DCD6B138-DCF7-9E4C-A740-78C521FF3A19}" type="presParOf" srcId="{9FD10B83-7685-F44A-9EF0-5C08F47AF3EC}" destId="{1679DE90-86CF-4545-ABDF-035D5B51CEA8}" srcOrd="2" destOrd="0" presId="urn:microsoft.com/office/officeart/2005/8/layout/hProcess6"/>
    <dgm:cxn modelId="{B451EDF6-228C-E445-8968-EA2DAA890BFF}" type="presParOf" srcId="{9FD10B83-7685-F44A-9EF0-5C08F47AF3EC}" destId="{311CE2C0-62AD-0B4F-8F59-6DDA4043BC20}" srcOrd="3" destOrd="0" presId="urn:microsoft.com/office/officeart/2005/8/layout/hProcess6"/>
    <dgm:cxn modelId="{F9571B17-612B-D94F-9FA8-128F3AA40890}" type="presParOf" srcId="{B0C92E44-AE6E-8249-8FF4-8CC130925B91}" destId="{098A44B0-2410-7C49-8C2F-A0794B46BCEA}" srcOrd="3" destOrd="0" presId="urn:microsoft.com/office/officeart/2005/8/layout/hProcess6"/>
    <dgm:cxn modelId="{4D66F988-89BC-AC4C-925C-276D82E59535}" type="presParOf" srcId="{B0C92E44-AE6E-8249-8FF4-8CC130925B91}" destId="{D952C1EB-0D3F-F949-9EB6-92286D8B98B3}" srcOrd="4" destOrd="0" presId="urn:microsoft.com/office/officeart/2005/8/layout/hProcess6"/>
    <dgm:cxn modelId="{3ACE2AB4-FC09-4843-B911-01E522B7DB64}" type="presParOf" srcId="{D952C1EB-0D3F-F949-9EB6-92286D8B98B3}" destId="{B9A860E2-1163-3840-8651-D4CC16F8769E}" srcOrd="0" destOrd="0" presId="urn:microsoft.com/office/officeart/2005/8/layout/hProcess6"/>
    <dgm:cxn modelId="{0C9CB8B9-51BF-0247-B27F-DD77831146D3}" type="presParOf" srcId="{D952C1EB-0D3F-F949-9EB6-92286D8B98B3}" destId="{FBB12F37-DB6E-DE4C-934C-CA4BF34B59F5}" srcOrd="1" destOrd="0" presId="urn:microsoft.com/office/officeart/2005/8/layout/hProcess6"/>
    <dgm:cxn modelId="{8C234F4D-68BC-1642-81D6-6056B5AE8F1B}" type="presParOf" srcId="{D952C1EB-0D3F-F949-9EB6-92286D8B98B3}" destId="{986E0008-8D89-3640-BFD5-7A13597B8FA4}" srcOrd="2" destOrd="0" presId="urn:microsoft.com/office/officeart/2005/8/layout/hProcess6"/>
    <dgm:cxn modelId="{ACDAA986-F1BC-484F-8D3E-18E45ADFE876}" type="presParOf" srcId="{D952C1EB-0D3F-F949-9EB6-92286D8B98B3}" destId="{3555878C-21FE-8544-ADB2-FA7D2B159C74}" srcOrd="3" destOrd="0" presId="urn:microsoft.com/office/officeart/2005/8/layout/hProcess6"/>
    <dgm:cxn modelId="{51FECED8-D45A-754A-8342-7807B1840065}" type="presParOf" srcId="{B0C92E44-AE6E-8249-8FF4-8CC130925B91}" destId="{AE42AD19-CED9-8742-975C-29CD536750AA}" srcOrd="5" destOrd="0" presId="urn:microsoft.com/office/officeart/2005/8/layout/hProcess6"/>
    <dgm:cxn modelId="{311AB7C9-E3D8-0348-9AC3-257B7A50C157}" type="presParOf" srcId="{B0C92E44-AE6E-8249-8FF4-8CC130925B91}" destId="{765B4E35-48D7-644B-BFFF-FF0312922027}" srcOrd="6" destOrd="0" presId="urn:microsoft.com/office/officeart/2005/8/layout/hProcess6"/>
    <dgm:cxn modelId="{720066CC-901A-2E4A-B7D6-1DB7FBD0D068}" type="presParOf" srcId="{765B4E35-48D7-644B-BFFF-FF0312922027}" destId="{473EDA7F-DA59-E245-A3E0-5A98D7A69718}" srcOrd="0" destOrd="0" presId="urn:microsoft.com/office/officeart/2005/8/layout/hProcess6"/>
    <dgm:cxn modelId="{A320AD08-313F-7E49-9D98-30D104765906}" type="presParOf" srcId="{765B4E35-48D7-644B-BFFF-FF0312922027}" destId="{20AEDC28-1903-0241-B347-1580482589C4}" srcOrd="1" destOrd="0" presId="urn:microsoft.com/office/officeart/2005/8/layout/hProcess6"/>
    <dgm:cxn modelId="{6ECC7B0E-60B0-3F4D-B49A-44B2700841BB}" type="presParOf" srcId="{765B4E35-48D7-644B-BFFF-FF0312922027}" destId="{C57A8B4B-08FF-C549-A911-6A817E488A56}" srcOrd="2" destOrd="0" presId="urn:microsoft.com/office/officeart/2005/8/layout/hProcess6"/>
    <dgm:cxn modelId="{0E14DAF3-61C3-2740-ACE0-F7CB2BAF6FDB}" type="presParOf" srcId="{765B4E35-48D7-644B-BFFF-FF0312922027}" destId="{55E53CC1-ACCA-644B-8CB5-81B7193F2271}" srcOrd="3" destOrd="0" presId="urn:microsoft.com/office/officeart/2005/8/layout/hProcess6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BC0066-63AB-5642-A2B3-34A19B098EE0}" type="doc">
      <dgm:prSet loTypeId="urn:microsoft.com/office/officeart/2005/8/layout/hProcess6" loCatId="process" qsTypeId="urn:microsoft.com/office/officeart/2005/8/quickstyle/3D6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9844AB4-959F-0443-B999-3A3821FC7A6A}">
      <dgm:prSet phldrT="[Text]"/>
      <dgm:spPr/>
      <dgm:t>
        <a:bodyPr/>
        <a:lstStyle/>
        <a:p>
          <a:r>
            <a:rPr lang="en-US" dirty="0" smtClean="0"/>
            <a:t>September</a:t>
          </a:r>
          <a:endParaRPr lang="en-US" dirty="0"/>
        </a:p>
      </dgm:t>
    </dgm:pt>
    <dgm:pt modelId="{F5950570-3F6A-0D40-8B09-54AA76F85A8C}" type="parTrans" cxnId="{9BE55CF6-B6C9-9C4E-A52B-1EF34733599C}">
      <dgm:prSet/>
      <dgm:spPr/>
      <dgm:t>
        <a:bodyPr/>
        <a:lstStyle/>
        <a:p>
          <a:endParaRPr lang="en-US"/>
        </a:p>
      </dgm:t>
    </dgm:pt>
    <dgm:pt modelId="{9C93A7DA-0CE4-6645-8F97-039B1EC06E5C}" type="sibTrans" cxnId="{9BE55CF6-B6C9-9C4E-A52B-1EF34733599C}">
      <dgm:prSet/>
      <dgm:spPr/>
      <dgm:t>
        <a:bodyPr/>
        <a:lstStyle/>
        <a:p>
          <a:endParaRPr lang="en-US"/>
        </a:p>
      </dgm:t>
    </dgm:pt>
    <dgm:pt modelId="{030BE663-30F9-464B-81DB-51FC3FAA8ECB}">
      <dgm:prSet phldrT="[Text]"/>
      <dgm:spPr/>
      <dgm:t>
        <a:bodyPr/>
        <a:lstStyle/>
        <a:p>
          <a:r>
            <a:rPr lang="en-US" dirty="0" smtClean="0"/>
            <a:t>October</a:t>
          </a:r>
          <a:endParaRPr lang="en-US" dirty="0"/>
        </a:p>
      </dgm:t>
    </dgm:pt>
    <dgm:pt modelId="{63D6169E-C1A8-3B4E-B56C-ED83B612A13D}" type="parTrans" cxnId="{B0D970B5-3DAB-6540-98C0-D7C0AF79232A}">
      <dgm:prSet/>
      <dgm:spPr/>
      <dgm:t>
        <a:bodyPr/>
        <a:lstStyle/>
        <a:p>
          <a:endParaRPr lang="en-US"/>
        </a:p>
      </dgm:t>
    </dgm:pt>
    <dgm:pt modelId="{FE599C8F-166D-1847-BFDA-552692AF1E86}" type="sibTrans" cxnId="{B0D970B5-3DAB-6540-98C0-D7C0AF79232A}">
      <dgm:prSet/>
      <dgm:spPr/>
      <dgm:t>
        <a:bodyPr/>
        <a:lstStyle/>
        <a:p>
          <a:endParaRPr lang="en-US"/>
        </a:p>
      </dgm:t>
    </dgm:pt>
    <dgm:pt modelId="{FB525633-078F-6B46-A2B8-6D99CF84606F}">
      <dgm:prSet phldrT="[Text]"/>
      <dgm:spPr/>
      <dgm:t>
        <a:bodyPr/>
        <a:lstStyle/>
        <a:p>
          <a:r>
            <a:rPr lang="en-US" dirty="0" smtClean="0"/>
            <a:t>November</a:t>
          </a:r>
          <a:endParaRPr lang="en-US" dirty="0"/>
        </a:p>
      </dgm:t>
    </dgm:pt>
    <dgm:pt modelId="{441DB8A2-4AD2-0A46-87E2-0CF5F6F2F3AB}" type="parTrans" cxnId="{D60A544D-5179-2841-9A47-8AAC178B335C}">
      <dgm:prSet/>
      <dgm:spPr/>
      <dgm:t>
        <a:bodyPr/>
        <a:lstStyle/>
        <a:p>
          <a:endParaRPr lang="en-US"/>
        </a:p>
      </dgm:t>
    </dgm:pt>
    <dgm:pt modelId="{A36D348F-EE30-1A49-8948-4B73759E1064}" type="sibTrans" cxnId="{D60A544D-5179-2841-9A47-8AAC178B335C}">
      <dgm:prSet/>
      <dgm:spPr/>
      <dgm:t>
        <a:bodyPr/>
        <a:lstStyle/>
        <a:p>
          <a:endParaRPr lang="en-US"/>
        </a:p>
      </dgm:t>
    </dgm:pt>
    <dgm:pt modelId="{FCB419C3-0609-424C-8ED5-386BF5483328}">
      <dgm:prSet phldrT="[Text]"/>
      <dgm:spPr/>
      <dgm:t>
        <a:bodyPr/>
        <a:lstStyle/>
        <a:p>
          <a:r>
            <a:rPr lang="en-US" dirty="0" smtClean="0"/>
            <a:t>December</a:t>
          </a:r>
          <a:endParaRPr lang="en-US" dirty="0"/>
        </a:p>
      </dgm:t>
    </dgm:pt>
    <dgm:pt modelId="{9A1116C4-404E-944B-9C10-08F7B7407389}" type="parTrans" cxnId="{B971616E-8A83-414F-B986-0BA811AE1BD0}">
      <dgm:prSet/>
      <dgm:spPr/>
      <dgm:t>
        <a:bodyPr/>
        <a:lstStyle/>
        <a:p>
          <a:endParaRPr lang="en-US"/>
        </a:p>
      </dgm:t>
    </dgm:pt>
    <dgm:pt modelId="{A0B354F9-463E-5848-B0F9-23CA91503BB0}" type="sibTrans" cxnId="{B971616E-8A83-414F-B986-0BA811AE1BD0}">
      <dgm:prSet/>
      <dgm:spPr/>
      <dgm:t>
        <a:bodyPr/>
        <a:lstStyle/>
        <a:p>
          <a:endParaRPr lang="en-US"/>
        </a:p>
      </dgm:t>
    </dgm:pt>
    <dgm:pt modelId="{840990F7-6DFE-3F40-A735-6D74B27F61EC}">
      <dgm:prSet phldrT="[Text]"/>
      <dgm:spPr/>
      <dgm:t>
        <a:bodyPr/>
        <a:lstStyle/>
        <a:p>
          <a:r>
            <a:rPr lang="en-US" dirty="0" smtClean="0"/>
            <a:t>Pilot Launch</a:t>
          </a:r>
          <a:endParaRPr lang="en-US" dirty="0"/>
        </a:p>
      </dgm:t>
    </dgm:pt>
    <dgm:pt modelId="{DE451A22-E00C-CA47-94F8-227E359D13B6}" type="parTrans" cxnId="{4406AE25-56A4-8F49-B87E-A6699E890EFC}">
      <dgm:prSet/>
      <dgm:spPr/>
      <dgm:t>
        <a:bodyPr/>
        <a:lstStyle/>
        <a:p>
          <a:endParaRPr lang="en-US"/>
        </a:p>
      </dgm:t>
    </dgm:pt>
    <dgm:pt modelId="{BDB8487F-B289-B147-8B15-630B93943AAE}" type="sibTrans" cxnId="{4406AE25-56A4-8F49-B87E-A6699E890EFC}">
      <dgm:prSet/>
      <dgm:spPr/>
      <dgm:t>
        <a:bodyPr/>
        <a:lstStyle/>
        <a:p>
          <a:endParaRPr lang="en-US"/>
        </a:p>
      </dgm:t>
    </dgm:pt>
    <dgm:pt modelId="{D7B67B8C-47C2-F141-AA32-F4F21456616E}">
      <dgm:prSet phldrT="[Text]"/>
      <dgm:spPr/>
      <dgm:t>
        <a:bodyPr/>
        <a:lstStyle/>
        <a:p>
          <a:r>
            <a:rPr lang="en-US" dirty="0" smtClean="0"/>
            <a:t>Pilot </a:t>
          </a:r>
          <a:endParaRPr lang="en-US" dirty="0"/>
        </a:p>
      </dgm:t>
    </dgm:pt>
    <dgm:pt modelId="{E19BCD4B-E682-0541-B7D0-778051EECC0C}" type="parTrans" cxnId="{F05AB45D-D4C2-4547-AAB8-23FF390BD25C}">
      <dgm:prSet/>
      <dgm:spPr/>
      <dgm:t>
        <a:bodyPr/>
        <a:lstStyle/>
        <a:p>
          <a:endParaRPr lang="en-US"/>
        </a:p>
      </dgm:t>
    </dgm:pt>
    <dgm:pt modelId="{92CACD8F-70F0-8D44-9CF9-C163FC1D5B8F}" type="sibTrans" cxnId="{F05AB45D-D4C2-4547-AAB8-23FF390BD25C}">
      <dgm:prSet/>
      <dgm:spPr/>
      <dgm:t>
        <a:bodyPr/>
        <a:lstStyle/>
        <a:p>
          <a:endParaRPr lang="en-US"/>
        </a:p>
      </dgm:t>
    </dgm:pt>
    <dgm:pt modelId="{98903533-3FFF-BB45-8570-637FEC54AA77}">
      <dgm:prSet phldrT="[Text]"/>
      <dgm:spPr/>
      <dgm:t>
        <a:bodyPr/>
        <a:lstStyle/>
        <a:p>
          <a:endParaRPr lang="en-US" dirty="0"/>
        </a:p>
      </dgm:t>
    </dgm:pt>
    <dgm:pt modelId="{C3B063AE-265F-794B-9F76-34A0E7B508B0}" type="parTrans" cxnId="{43572025-2222-204E-AE64-63BD8579A506}">
      <dgm:prSet/>
      <dgm:spPr/>
      <dgm:t>
        <a:bodyPr/>
        <a:lstStyle/>
        <a:p>
          <a:endParaRPr lang="en-US"/>
        </a:p>
      </dgm:t>
    </dgm:pt>
    <dgm:pt modelId="{745A89EA-3115-2145-92CD-3F4C05C664D0}" type="sibTrans" cxnId="{43572025-2222-204E-AE64-63BD8579A506}">
      <dgm:prSet/>
      <dgm:spPr/>
      <dgm:t>
        <a:bodyPr/>
        <a:lstStyle/>
        <a:p>
          <a:endParaRPr lang="en-US"/>
        </a:p>
      </dgm:t>
    </dgm:pt>
    <dgm:pt modelId="{B0C92E44-AE6E-8249-8FF4-8CC130925B91}" type="pres">
      <dgm:prSet presAssocID="{87BC0066-63AB-5642-A2B3-34A19B098EE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B0B50D-A9AF-0347-82DF-E78764AE7CB6}" type="pres">
      <dgm:prSet presAssocID="{29844AB4-959F-0443-B999-3A3821FC7A6A}" presName="compNode" presStyleCnt="0"/>
      <dgm:spPr/>
    </dgm:pt>
    <dgm:pt modelId="{6D41BC49-93B7-2B47-8B06-62D9AC356A4E}" type="pres">
      <dgm:prSet presAssocID="{29844AB4-959F-0443-B999-3A3821FC7A6A}" presName="noGeometry" presStyleCnt="0"/>
      <dgm:spPr/>
    </dgm:pt>
    <dgm:pt modelId="{1CBC164D-2967-D54F-BD4F-9488B8907CA9}" type="pres">
      <dgm:prSet presAssocID="{29844AB4-959F-0443-B999-3A3821FC7A6A}" presName="childTextVisible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2B5AB-E483-8B46-A779-4F8B3F28B158}" type="pres">
      <dgm:prSet presAssocID="{29844AB4-959F-0443-B999-3A3821FC7A6A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92AF2DB6-2205-6C40-A6C3-8EEFF953AE3C}" type="pres">
      <dgm:prSet presAssocID="{29844AB4-959F-0443-B999-3A3821FC7A6A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6C73F-9AFA-F14D-B9B8-529A81B08F68}" type="pres">
      <dgm:prSet presAssocID="{29844AB4-959F-0443-B999-3A3821FC7A6A}" presName="aSpace" presStyleCnt="0"/>
      <dgm:spPr/>
    </dgm:pt>
    <dgm:pt modelId="{9FD10B83-7685-F44A-9EF0-5C08F47AF3EC}" type="pres">
      <dgm:prSet presAssocID="{030BE663-30F9-464B-81DB-51FC3FAA8ECB}" presName="compNode" presStyleCnt="0"/>
      <dgm:spPr/>
    </dgm:pt>
    <dgm:pt modelId="{193D2D01-F5A4-BC45-8935-CCC31AF03AF6}" type="pres">
      <dgm:prSet presAssocID="{030BE663-30F9-464B-81DB-51FC3FAA8ECB}" presName="noGeometry" presStyleCnt="0"/>
      <dgm:spPr/>
    </dgm:pt>
    <dgm:pt modelId="{F55A569F-B82A-CE42-805A-72D71F96DDF8}" type="pres">
      <dgm:prSet presAssocID="{030BE663-30F9-464B-81DB-51FC3FAA8ECB}" presName="childTextVisible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9DE90-86CF-4545-ABDF-035D5B51CEA8}" type="pres">
      <dgm:prSet presAssocID="{030BE663-30F9-464B-81DB-51FC3FAA8ECB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311CE2C0-62AD-0B4F-8F59-6DDA4043BC20}" type="pres">
      <dgm:prSet presAssocID="{030BE663-30F9-464B-81DB-51FC3FAA8EC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A44B0-2410-7C49-8C2F-A0794B46BCEA}" type="pres">
      <dgm:prSet presAssocID="{030BE663-30F9-464B-81DB-51FC3FAA8ECB}" presName="aSpace" presStyleCnt="0"/>
      <dgm:spPr/>
    </dgm:pt>
    <dgm:pt modelId="{D952C1EB-0D3F-F949-9EB6-92286D8B98B3}" type="pres">
      <dgm:prSet presAssocID="{FB525633-078F-6B46-A2B8-6D99CF84606F}" presName="compNode" presStyleCnt="0"/>
      <dgm:spPr/>
    </dgm:pt>
    <dgm:pt modelId="{B9A860E2-1163-3840-8651-D4CC16F8769E}" type="pres">
      <dgm:prSet presAssocID="{FB525633-078F-6B46-A2B8-6D99CF84606F}" presName="noGeometry" presStyleCnt="0"/>
      <dgm:spPr/>
    </dgm:pt>
    <dgm:pt modelId="{FBB12F37-DB6E-DE4C-934C-CA4BF34B59F5}" type="pres">
      <dgm:prSet presAssocID="{FB525633-078F-6B46-A2B8-6D99CF84606F}" presName="childTextVisible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E0008-8D89-3640-BFD5-7A13597B8FA4}" type="pres">
      <dgm:prSet presAssocID="{FB525633-078F-6B46-A2B8-6D99CF84606F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3555878C-21FE-8544-ADB2-FA7D2B159C74}" type="pres">
      <dgm:prSet presAssocID="{FB525633-078F-6B46-A2B8-6D99CF84606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2AD19-CED9-8742-975C-29CD536750AA}" type="pres">
      <dgm:prSet presAssocID="{FB525633-078F-6B46-A2B8-6D99CF84606F}" presName="aSpace" presStyleCnt="0"/>
      <dgm:spPr/>
    </dgm:pt>
    <dgm:pt modelId="{765B4E35-48D7-644B-BFFF-FF0312922027}" type="pres">
      <dgm:prSet presAssocID="{FCB419C3-0609-424C-8ED5-386BF5483328}" presName="compNode" presStyleCnt="0"/>
      <dgm:spPr/>
    </dgm:pt>
    <dgm:pt modelId="{473EDA7F-DA59-E245-A3E0-5A98D7A69718}" type="pres">
      <dgm:prSet presAssocID="{FCB419C3-0609-424C-8ED5-386BF5483328}" presName="noGeometry" presStyleCnt="0"/>
      <dgm:spPr/>
    </dgm:pt>
    <dgm:pt modelId="{20AEDC28-1903-0241-B347-1580482589C4}" type="pres">
      <dgm:prSet presAssocID="{FCB419C3-0609-424C-8ED5-386BF5483328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A8B4B-08FF-C549-A911-6A817E488A56}" type="pres">
      <dgm:prSet presAssocID="{FCB419C3-0609-424C-8ED5-386BF5483328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55E53CC1-ACCA-644B-8CB5-81B7193F2271}" type="pres">
      <dgm:prSet presAssocID="{FCB419C3-0609-424C-8ED5-386BF548332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572025-2222-204E-AE64-63BD8579A506}" srcId="{FB525633-078F-6B46-A2B8-6D99CF84606F}" destId="{98903533-3FFF-BB45-8570-637FEC54AA77}" srcOrd="0" destOrd="0" parTransId="{C3B063AE-265F-794B-9F76-34A0E7B508B0}" sibTransId="{745A89EA-3115-2145-92CD-3F4C05C664D0}"/>
    <dgm:cxn modelId="{AC2CA6CB-131E-5D48-BAF5-CE12785DAF82}" type="presOf" srcId="{D7B67B8C-47C2-F141-AA32-F4F21456616E}" destId="{F55A569F-B82A-CE42-805A-72D71F96DDF8}" srcOrd="0" destOrd="0" presId="urn:microsoft.com/office/officeart/2005/8/layout/hProcess6"/>
    <dgm:cxn modelId="{2FA94BB1-59D3-4349-AA9E-6D8CE0CBA7BB}" type="presOf" srcId="{98903533-3FFF-BB45-8570-637FEC54AA77}" destId="{FBB12F37-DB6E-DE4C-934C-CA4BF34B59F5}" srcOrd="0" destOrd="0" presId="urn:microsoft.com/office/officeart/2005/8/layout/hProcess6"/>
    <dgm:cxn modelId="{F05AB45D-D4C2-4547-AAB8-23FF390BD25C}" srcId="{030BE663-30F9-464B-81DB-51FC3FAA8ECB}" destId="{D7B67B8C-47C2-F141-AA32-F4F21456616E}" srcOrd="0" destOrd="0" parTransId="{E19BCD4B-E682-0541-B7D0-778051EECC0C}" sibTransId="{92CACD8F-70F0-8D44-9CF9-C163FC1D5B8F}"/>
    <dgm:cxn modelId="{3B3571D5-C579-694F-9701-8C4776E9CCCA}" type="presOf" srcId="{87BC0066-63AB-5642-A2B3-34A19B098EE0}" destId="{B0C92E44-AE6E-8249-8FF4-8CC130925B91}" srcOrd="0" destOrd="0" presId="urn:microsoft.com/office/officeart/2005/8/layout/hProcess6"/>
    <dgm:cxn modelId="{25A53B9F-8405-7B4D-A166-46BB7FD84CA0}" type="presOf" srcId="{030BE663-30F9-464B-81DB-51FC3FAA8ECB}" destId="{311CE2C0-62AD-0B4F-8F59-6DDA4043BC20}" srcOrd="0" destOrd="0" presId="urn:microsoft.com/office/officeart/2005/8/layout/hProcess6"/>
    <dgm:cxn modelId="{6EBD72B6-9147-334F-A430-FBFF3A7664E2}" type="presOf" srcId="{840990F7-6DFE-3F40-A735-6D74B27F61EC}" destId="{9F52B5AB-E483-8B46-A779-4F8B3F28B158}" srcOrd="1" destOrd="0" presId="urn:microsoft.com/office/officeart/2005/8/layout/hProcess6"/>
    <dgm:cxn modelId="{F4524519-681C-0B4A-89A1-8CA424EC060D}" type="presOf" srcId="{29844AB4-959F-0443-B999-3A3821FC7A6A}" destId="{92AF2DB6-2205-6C40-A6C3-8EEFF953AE3C}" srcOrd="0" destOrd="0" presId="urn:microsoft.com/office/officeart/2005/8/layout/hProcess6"/>
    <dgm:cxn modelId="{D60A544D-5179-2841-9A47-8AAC178B335C}" srcId="{87BC0066-63AB-5642-A2B3-34A19B098EE0}" destId="{FB525633-078F-6B46-A2B8-6D99CF84606F}" srcOrd="2" destOrd="0" parTransId="{441DB8A2-4AD2-0A46-87E2-0CF5F6F2F3AB}" sibTransId="{A36D348F-EE30-1A49-8948-4B73759E1064}"/>
    <dgm:cxn modelId="{B971616E-8A83-414F-B986-0BA811AE1BD0}" srcId="{87BC0066-63AB-5642-A2B3-34A19B098EE0}" destId="{FCB419C3-0609-424C-8ED5-386BF5483328}" srcOrd="3" destOrd="0" parTransId="{9A1116C4-404E-944B-9C10-08F7B7407389}" sibTransId="{A0B354F9-463E-5848-B0F9-23CA91503BB0}"/>
    <dgm:cxn modelId="{ACECDD9D-3DD1-A142-AACD-0B1FD7E8CC3D}" type="presOf" srcId="{D7B67B8C-47C2-F141-AA32-F4F21456616E}" destId="{1679DE90-86CF-4545-ABDF-035D5B51CEA8}" srcOrd="1" destOrd="0" presId="urn:microsoft.com/office/officeart/2005/8/layout/hProcess6"/>
    <dgm:cxn modelId="{4406AE25-56A4-8F49-B87E-A6699E890EFC}" srcId="{29844AB4-959F-0443-B999-3A3821FC7A6A}" destId="{840990F7-6DFE-3F40-A735-6D74B27F61EC}" srcOrd="0" destOrd="0" parTransId="{DE451A22-E00C-CA47-94F8-227E359D13B6}" sibTransId="{BDB8487F-B289-B147-8B15-630B93943AAE}"/>
    <dgm:cxn modelId="{B0D970B5-3DAB-6540-98C0-D7C0AF79232A}" srcId="{87BC0066-63AB-5642-A2B3-34A19B098EE0}" destId="{030BE663-30F9-464B-81DB-51FC3FAA8ECB}" srcOrd="1" destOrd="0" parTransId="{63D6169E-C1A8-3B4E-B56C-ED83B612A13D}" sibTransId="{FE599C8F-166D-1847-BFDA-552692AF1E86}"/>
    <dgm:cxn modelId="{9B3DD572-BEA9-2A4D-8329-C6784BCBFCA6}" type="presOf" srcId="{FB525633-078F-6B46-A2B8-6D99CF84606F}" destId="{3555878C-21FE-8544-ADB2-FA7D2B159C74}" srcOrd="0" destOrd="0" presId="urn:microsoft.com/office/officeart/2005/8/layout/hProcess6"/>
    <dgm:cxn modelId="{F7313C98-1E25-9142-ABFA-FFE3BBB7FB8C}" type="presOf" srcId="{FCB419C3-0609-424C-8ED5-386BF5483328}" destId="{55E53CC1-ACCA-644B-8CB5-81B7193F2271}" srcOrd="0" destOrd="0" presId="urn:microsoft.com/office/officeart/2005/8/layout/hProcess6"/>
    <dgm:cxn modelId="{6D933CF8-46CD-F747-91F6-A6803447CBB9}" type="presOf" srcId="{840990F7-6DFE-3F40-A735-6D74B27F61EC}" destId="{1CBC164D-2967-D54F-BD4F-9488B8907CA9}" srcOrd="0" destOrd="0" presId="urn:microsoft.com/office/officeart/2005/8/layout/hProcess6"/>
    <dgm:cxn modelId="{9BE55CF6-B6C9-9C4E-A52B-1EF34733599C}" srcId="{87BC0066-63AB-5642-A2B3-34A19B098EE0}" destId="{29844AB4-959F-0443-B999-3A3821FC7A6A}" srcOrd="0" destOrd="0" parTransId="{F5950570-3F6A-0D40-8B09-54AA76F85A8C}" sibTransId="{9C93A7DA-0CE4-6645-8F97-039B1EC06E5C}"/>
    <dgm:cxn modelId="{FCBF81A0-EE80-7E46-836E-A87E94580315}" type="presOf" srcId="{98903533-3FFF-BB45-8570-637FEC54AA77}" destId="{986E0008-8D89-3640-BFD5-7A13597B8FA4}" srcOrd="1" destOrd="0" presId="urn:microsoft.com/office/officeart/2005/8/layout/hProcess6"/>
    <dgm:cxn modelId="{BE2B5B8C-EA7B-7E42-BA97-24FA9D04F870}" type="presParOf" srcId="{B0C92E44-AE6E-8249-8FF4-8CC130925B91}" destId="{CBB0B50D-A9AF-0347-82DF-E78764AE7CB6}" srcOrd="0" destOrd="0" presId="urn:microsoft.com/office/officeart/2005/8/layout/hProcess6"/>
    <dgm:cxn modelId="{05754AFE-C74D-8D43-A7AF-E73560F260F4}" type="presParOf" srcId="{CBB0B50D-A9AF-0347-82DF-E78764AE7CB6}" destId="{6D41BC49-93B7-2B47-8B06-62D9AC356A4E}" srcOrd="0" destOrd="0" presId="urn:microsoft.com/office/officeart/2005/8/layout/hProcess6"/>
    <dgm:cxn modelId="{54BD98C2-2C14-A946-B29E-F23734B2399B}" type="presParOf" srcId="{CBB0B50D-A9AF-0347-82DF-E78764AE7CB6}" destId="{1CBC164D-2967-D54F-BD4F-9488B8907CA9}" srcOrd="1" destOrd="0" presId="urn:microsoft.com/office/officeart/2005/8/layout/hProcess6"/>
    <dgm:cxn modelId="{EDDCC151-4D1B-334B-8208-EF388437B8D8}" type="presParOf" srcId="{CBB0B50D-A9AF-0347-82DF-E78764AE7CB6}" destId="{9F52B5AB-E483-8B46-A779-4F8B3F28B158}" srcOrd="2" destOrd="0" presId="urn:microsoft.com/office/officeart/2005/8/layout/hProcess6"/>
    <dgm:cxn modelId="{434BEB05-BF2B-4A4E-AAD5-24245E36C7E7}" type="presParOf" srcId="{CBB0B50D-A9AF-0347-82DF-E78764AE7CB6}" destId="{92AF2DB6-2205-6C40-A6C3-8EEFF953AE3C}" srcOrd="3" destOrd="0" presId="urn:microsoft.com/office/officeart/2005/8/layout/hProcess6"/>
    <dgm:cxn modelId="{59510E88-92C1-114E-B0F1-C2B0C1D4198D}" type="presParOf" srcId="{B0C92E44-AE6E-8249-8FF4-8CC130925B91}" destId="{21F6C73F-9AFA-F14D-B9B8-529A81B08F68}" srcOrd="1" destOrd="0" presId="urn:microsoft.com/office/officeart/2005/8/layout/hProcess6"/>
    <dgm:cxn modelId="{DA8A6F95-D77B-8F4C-A0E2-80EDEE9C6EE6}" type="presParOf" srcId="{B0C92E44-AE6E-8249-8FF4-8CC130925B91}" destId="{9FD10B83-7685-F44A-9EF0-5C08F47AF3EC}" srcOrd="2" destOrd="0" presId="urn:microsoft.com/office/officeart/2005/8/layout/hProcess6"/>
    <dgm:cxn modelId="{8C068404-47E6-A84C-9183-C56330B32AB2}" type="presParOf" srcId="{9FD10B83-7685-F44A-9EF0-5C08F47AF3EC}" destId="{193D2D01-F5A4-BC45-8935-CCC31AF03AF6}" srcOrd="0" destOrd="0" presId="urn:microsoft.com/office/officeart/2005/8/layout/hProcess6"/>
    <dgm:cxn modelId="{3365115B-E12D-8A48-86A1-4D1236927831}" type="presParOf" srcId="{9FD10B83-7685-F44A-9EF0-5C08F47AF3EC}" destId="{F55A569F-B82A-CE42-805A-72D71F96DDF8}" srcOrd="1" destOrd="0" presId="urn:microsoft.com/office/officeart/2005/8/layout/hProcess6"/>
    <dgm:cxn modelId="{4936366B-7B85-BB4A-8BA7-5624A09ABF73}" type="presParOf" srcId="{9FD10B83-7685-F44A-9EF0-5C08F47AF3EC}" destId="{1679DE90-86CF-4545-ABDF-035D5B51CEA8}" srcOrd="2" destOrd="0" presId="urn:microsoft.com/office/officeart/2005/8/layout/hProcess6"/>
    <dgm:cxn modelId="{C92EA181-57D8-F94B-A1CA-50585012CF6D}" type="presParOf" srcId="{9FD10B83-7685-F44A-9EF0-5C08F47AF3EC}" destId="{311CE2C0-62AD-0B4F-8F59-6DDA4043BC20}" srcOrd="3" destOrd="0" presId="urn:microsoft.com/office/officeart/2005/8/layout/hProcess6"/>
    <dgm:cxn modelId="{637EF3B6-AB06-7C4C-B696-3D21A4222E60}" type="presParOf" srcId="{B0C92E44-AE6E-8249-8FF4-8CC130925B91}" destId="{098A44B0-2410-7C49-8C2F-A0794B46BCEA}" srcOrd="3" destOrd="0" presId="urn:microsoft.com/office/officeart/2005/8/layout/hProcess6"/>
    <dgm:cxn modelId="{424E6D11-6F9C-014A-9C31-D3826A0F4139}" type="presParOf" srcId="{B0C92E44-AE6E-8249-8FF4-8CC130925B91}" destId="{D952C1EB-0D3F-F949-9EB6-92286D8B98B3}" srcOrd="4" destOrd="0" presId="urn:microsoft.com/office/officeart/2005/8/layout/hProcess6"/>
    <dgm:cxn modelId="{98FC8F3F-8F9C-8547-84A2-98E18B80BF72}" type="presParOf" srcId="{D952C1EB-0D3F-F949-9EB6-92286D8B98B3}" destId="{B9A860E2-1163-3840-8651-D4CC16F8769E}" srcOrd="0" destOrd="0" presId="urn:microsoft.com/office/officeart/2005/8/layout/hProcess6"/>
    <dgm:cxn modelId="{2B9FAC96-53BD-614F-B8F8-D764E379824A}" type="presParOf" srcId="{D952C1EB-0D3F-F949-9EB6-92286D8B98B3}" destId="{FBB12F37-DB6E-DE4C-934C-CA4BF34B59F5}" srcOrd="1" destOrd="0" presId="urn:microsoft.com/office/officeart/2005/8/layout/hProcess6"/>
    <dgm:cxn modelId="{D4781794-443C-9848-9D5E-19BE4A1F72AA}" type="presParOf" srcId="{D952C1EB-0D3F-F949-9EB6-92286D8B98B3}" destId="{986E0008-8D89-3640-BFD5-7A13597B8FA4}" srcOrd="2" destOrd="0" presId="urn:microsoft.com/office/officeart/2005/8/layout/hProcess6"/>
    <dgm:cxn modelId="{BB88FE31-6488-F441-A8BC-DBEABE06584F}" type="presParOf" srcId="{D952C1EB-0D3F-F949-9EB6-92286D8B98B3}" destId="{3555878C-21FE-8544-ADB2-FA7D2B159C74}" srcOrd="3" destOrd="0" presId="urn:microsoft.com/office/officeart/2005/8/layout/hProcess6"/>
    <dgm:cxn modelId="{4147BFD0-A163-4D44-B5DE-8BEE6B48D878}" type="presParOf" srcId="{B0C92E44-AE6E-8249-8FF4-8CC130925B91}" destId="{AE42AD19-CED9-8742-975C-29CD536750AA}" srcOrd="5" destOrd="0" presId="urn:microsoft.com/office/officeart/2005/8/layout/hProcess6"/>
    <dgm:cxn modelId="{91266559-CCD5-BF46-85E0-3D4BC6E175A6}" type="presParOf" srcId="{B0C92E44-AE6E-8249-8FF4-8CC130925B91}" destId="{765B4E35-48D7-644B-BFFF-FF0312922027}" srcOrd="6" destOrd="0" presId="urn:microsoft.com/office/officeart/2005/8/layout/hProcess6"/>
    <dgm:cxn modelId="{3A518CB2-2A86-B443-9D2D-B71484D206F2}" type="presParOf" srcId="{765B4E35-48D7-644B-BFFF-FF0312922027}" destId="{473EDA7F-DA59-E245-A3E0-5A98D7A69718}" srcOrd="0" destOrd="0" presId="urn:microsoft.com/office/officeart/2005/8/layout/hProcess6"/>
    <dgm:cxn modelId="{4900A7BA-47EE-C74D-BC16-861FBA08318C}" type="presParOf" srcId="{765B4E35-48D7-644B-BFFF-FF0312922027}" destId="{20AEDC28-1903-0241-B347-1580482589C4}" srcOrd="1" destOrd="0" presId="urn:microsoft.com/office/officeart/2005/8/layout/hProcess6"/>
    <dgm:cxn modelId="{2A17BDAF-BF8F-0D4A-B11E-A784F74C3061}" type="presParOf" srcId="{765B4E35-48D7-644B-BFFF-FF0312922027}" destId="{C57A8B4B-08FF-C549-A911-6A817E488A56}" srcOrd="2" destOrd="0" presId="urn:microsoft.com/office/officeart/2005/8/layout/hProcess6"/>
    <dgm:cxn modelId="{4291E029-D650-EF4C-BA67-8EDBAC9BC12C}" type="presParOf" srcId="{765B4E35-48D7-644B-BFFF-FF0312922027}" destId="{55E53CC1-ACCA-644B-8CB5-81B7193F2271}" srcOrd="3" destOrd="0" presId="urn:microsoft.com/office/officeart/2005/8/layout/hProcess6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1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</a:defRPr>
            </a:lvl1pPr>
          </a:lstStyle>
          <a:p>
            <a:fld id="{5FDBF7C3-9AF6-48BA-8549-8E74845B6F01}" type="datetime1">
              <a:rPr lang="en-US"/>
              <a:pPr/>
              <a:t>5/22/2009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1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</a:defRPr>
            </a:lvl1pPr>
          </a:lstStyle>
          <a:p>
            <a:fld id="{6E283425-F9D9-4C84-9029-86D735D05F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1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</a:defRPr>
            </a:lvl1pPr>
          </a:lstStyle>
          <a:p>
            <a:fld id="{E0213D42-D118-4069-A011-0D2FCF9A9836}" type="datetime1">
              <a:rPr lang="en-US"/>
              <a:pPr/>
              <a:t>5/22/2009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1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</a:defRPr>
            </a:lvl1pPr>
          </a:lstStyle>
          <a:p>
            <a:fld id="{8EA0FBAC-C0DB-4601-B669-C90621FFC5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11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FC4CFF0-0338-4502-803E-6CC3F9D4CD7A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FBAC-C0DB-4601-B669-C90621FFC50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FBAC-C0DB-4601-B669-C90621FFC50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FBAC-C0DB-4601-B669-C90621FFC50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FBAC-C0DB-4601-B669-C90621FFC50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FBAC-C0DB-4601-B669-C90621FFC50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FBAC-C0DB-4601-B669-C90621FFC50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11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0A87A43-F32E-4B6B-BE76-7B939905FC12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4.v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6.v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7.v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8.v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9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0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US" sz="5400" b="1">
                <a:solidFill>
                  <a:srgbClr val="C9D3BE"/>
                </a:solidFill>
                <a:latin typeface="Rockwell" pitchFamily="-111" charset="0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-111" charset="0"/>
              </a:defRPr>
            </a:lvl1pPr>
          </a:lstStyle>
          <a:p>
            <a:fld id="{0225DD38-BFC0-481F-822D-A12220C35772}" type="datetime1">
              <a:rPr lang="en-US"/>
              <a:pPr/>
              <a:t>5/22/2009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US" sz="3600" b="1">
                <a:solidFill>
                  <a:srgbClr val="C9D3BE"/>
                </a:solidFill>
                <a:latin typeface="Rockwell" pitchFamily="-111" charset="0"/>
              </a:rPr>
              <a:t>+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7572375" y="6302375"/>
          <a:ext cx="1114425" cy="419100"/>
        </p:xfrm>
        <a:graphic>
          <a:graphicData uri="http://schemas.openxmlformats.org/presentationml/2006/ole">
            <p:oleObj spid="_x0000_s63490" name="Document" r:id="rId3" imgW="5473700" imgH="2057400" progId="Word.Document.12">
              <p:link updateAutomatic="1"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9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-111" charset="0"/>
              </a:defRPr>
            </a:lvl1pPr>
          </a:lstStyle>
          <a:p>
            <a:fld id="{57CCE2DA-F1DD-4E73-899D-8816AE9C74E1}" type="datetime1">
              <a:rPr lang="en-US"/>
              <a:pPr/>
              <a:t>5/22/2009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B3FB0E26-5A47-4B31-998A-AFBB3F6E5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US" sz="3600" b="1">
                <a:solidFill>
                  <a:srgbClr val="C9D3BE"/>
                </a:solidFill>
                <a:latin typeface="Rockwell" pitchFamily="-111" charset="0"/>
              </a:rPr>
              <a:t>+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7572375" y="6302375"/>
          <a:ext cx="1114425" cy="419100"/>
        </p:xfrm>
        <a:graphic>
          <a:graphicData uri="http://schemas.openxmlformats.org/presentationml/2006/ole">
            <p:oleObj spid="_x0000_s64514" name="Document" r:id="rId3" imgW="5473700" imgH="2057400" progId="Word.Document.12">
              <p:link updateAutomatic="1"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-111" charset="0"/>
              </a:defRPr>
            </a:lvl1pPr>
          </a:lstStyle>
          <a:p>
            <a:fld id="{6FAF3FB7-FF41-4CA1-AA14-82B2540F71F4}" type="datetime1">
              <a:rPr lang="en-US"/>
              <a:pPr/>
              <a:t>5/22/2009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C083B-7EF1-4E00-A6DF-247D3426A1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7572375" y="6302375"/>
          <a:ext cx="1114425" cy="419100"/>
        </p:xfrm>
        <a:graphic>
          <a:graphicData uri="http://schemas.openxmlformats.org/presentationml/2006/ole">
            <p:oleObj spid="_x0000_s65538" name="Document" r:id="rId3" imgW="5473700" imgH="2057400" progId="Word.Document.12">
              <p:link updateAutomatic="1"/>
            </p:oleObj>
          </a:graphicData>
        </a:graphic>
      </p:graphicFrame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-111" charset="0"/>
              </a:defRPr>
            </a:lvl1pPr>
          </a:lstStyle>
          <a:p>
            <a:fld id="{22DCB026-6FBC-4F9B-BCFB-B8A366031D03}" type="datetime1">
              <a:rPr lang="en-US"/>
              <a:pPr/>
              <a:t>5/22/2009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762C4-7BBF-49AA-A512-01A0F4410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US" sz="5400" b="1">
                <a:solidFill>
                  <a:srgbClr val="C9D3BE"/>
                </a:solidFill>
                <a:latin typeface="Rockwell" pitchFamily="-111" charset="0"/>
              </a:rPr>
              <a:t>+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7572375" y="6302375"/>
          <a:ext cx="1114425" cy="419100"/>
        </p:xfrm>
        <a:graphic>
          <a:graphicData uri="http://schemas.openxmlformats.org/presentationml/2006/ole">
            <p:oleObj spid="_x0000_s66562" name="Document" r:id="rId3" imgW="5473700" imgH="2057400" progId="Word.Document.12">
              <p:link updateAutomatic="1"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-111" charset="0"/>
              </a:defRPr>
            </a:lvl1pPr>
          </a:lstStyle>
          <a:p>
            <a:fld id="{FE26B0DC-2C70-40C6-BFC4-8F2F51E982DC}" type="datetime1">
              <a:rPr lang="en-US"/>
              <a:pPr/>
              <a:t>5/22/2009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9388" y="3370263"/>
            <a:ext cx="220662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C9D3BE"/>
                </a:solidFill>
                <a:latin typeface="Rockwell" pitchFamily="-111" charset="0"/>
              </a:rPr>
              <a:t>+ 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7572375" y="6302375"/>
          <a:ext cx="1114425" cy="419100"/>
        </p:xfrm>
        <a:graphic>
          <a:graphicData uri="http://schemas.openxmlformats.org/presentationml/2006/ole">
            <p:oleObj spid="_x0000_s67586" name="Document" r:id="rId3" imgW="5473700" imgH="2057400" progId="Word.Document.12">
              <p:link updateAutomatic="1"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-111" charset="0"/>
              </a:defRPr>
            </a:lvl1pPr>
          </a:lstStyle>
          <a:p>
            <a:fld id="{BB18F257-E6A5-421A-867F-14B2F24CB581}" type="datetime1">
              <a:rPr lang="en-US"/>
              <a:pPr/>
              <a:t>5/22/2009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02921-D7A6-40A6-A449-05A895980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025" y="4632325"/>
            <a:ext cx="220663" cy="369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C9D3BE"/>
                </a:solidFill>
                <a:latin typeface="Rockwell" pitchFamily="-111" charset="0"/>
              </a:rPr>
              <a:t>+ 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7572375" y="6302375"/>
          <a:ext cx="1114425" cy="419100"/>
        </p:xfrm>
        <a:graphic>
          <a:graphicData uri="http://schemas.openxmlformats.org/presentationml/2006/ole">
            <p:oleObj spid="_x0000_s68610" name="Document" r:id="rId3" imgW="5473700" imgH="2057400" progId="Word.Document.12">
              <p:link updateAutomatic="1"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-111" charset="0"/>
              </a:defRPr>
            </a:lvl1pPr>
          </a:lstStyle>
          <a:p>
            <a:fld id="{9059BB0C-E529-4DDE-891B-F229F72AB07C}" type="datetime1">
              <a:rPr lang="en-US"/>
              <a:pPr/>
              <a:t>5/22/2009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DDF40-A622-4822-B4C0-B9F2D77F7B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US" sz="5400" b="1">
                <a:solidFill>
                  <a:srgbClr val="C9D3BE"/>
                </a:solidFill>
                <a:latin typeface="Rockwell" pitchFamily="-111" charset="0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7572375" y="6302375"/>
          <a:ext cx="1114425" cy="419100"/>
        </p:xfrm>
        <a:graphic>
          <a:graphicData uri="http://schemas.openxmlformats.org/presentationml/2006/ole">
            <p:oleObj spid="_x0000_s69634" name="Document" r:id="rId3" imgW="5473700" imgH="2057400" progId="Word.Document.12">
              <p:link updateAutomatic="1"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Rockwell" pitchFamily="-111" charset="0"/>
              </a:defRPr>
            </a:lvl1pPr>
          </a:lstStyle>
          <a:p>
            <a:fld id="{B3012EB7-9697-4CFA-BC75-A332678BDCAD}" type="datetime1">
              <a:rPr lang="en-US"/>
              <a:pPr/>
              <a:t>5/22/2009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17CBC9B-8859-4893-82B8-88ED368C35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US" sz="5400" b="1">
                <a:solidFill>
                  <a:srgbClr val="C9D3BE"/>
                </a:solidFill>
                <a:latin typeface="Rockwell" pitchFamily="-111" charset="0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7572375" y="6302375"/>
          <a:ext cx="1114425" cy="419100"/>
        </p:xfrm>
        <a:graphic>
          <a:graphicData uri="http://schemas.openxmlformats.org/presentationml/2006/ole">
            <p:oleObj spid="_x0000_s70658" name="Document" r:id="rId3" imgW="5473700" imgH="2057400" progId="Word.Document.12">
              <p:link updateAutomatic="1"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Rockwell" pitchFamily="-111" charset="0"/>
              </a:defRPr>
            </a:lvl1pPr>
          </a:lstStyle>
          <a:p>
            <a:fld id="{3871530B-B4A1-4098-8058-3C41DD232D76}" type="datetime1">
              <a:rPr lang="en-US"/>
              <a:pPr/>
              <a:t>5/22/2009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B652B0E7-BF9F-4A6F-97D0-F909AF79C9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9800" y="3370263"/>
            <a:ext cx="220663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C9D3BE"/>
                </a:solidFill>
                <a:latin typeface="Rockwell" pitchFamily="-111" charset="0"/>
              </a:rPr>
              <a:t>+ 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7572375" y="6302375"/>
          <a:ext cx="1114425" cy="419100"/>
        </p:xfrm>
        <a:graphic>
          <a:graphicData uri="http://schemas.openxmlformats.org/presentationml/2006/ole">
            <p:oleObj spid="_x0000_s71682" name="Document" r:id="rId3" imgW="5473700" imgH="2057400" progId="Word.Document.12">
              <p:link updateAutomatic="1"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-111" charset="0"/>
              </a:defRPr>
            </a:lvl1pPr>
          </a:lstStyle>
          <a:p>
            <a:fld id="{43165903-F6BC-4176-AB2E-F38293437944}" type="datetime1">
              <a:rPr lang="en-US"/>
              <a:pPr/>
              <a:t>5/22/2009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C87711A-A4A4-40BF-8D37-B68D0AEAE8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US" sz="3600" b="1">
                <a:solidFill>
                  <a:srgbClr val="C9D3BE"/>
                </a:solidFill>
                <a:latin typeface="Rockwell" pitchFamily="-111" charset="0"/>
              </a:rPr>
              <a:t>+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7572375" y="6302375"/>
          <a:ext cx="1114425" cy="419100"/>
        </p:xfrm>
        <a:graphic>
          <a:graphicData uri="http://schemas.openxmlformats.org/presentationml/2006/ole">
            <p:oleObj spid="_x0000_s72706" name="Document" r:id="rId3" imgW="5473700" imgH="2057400" progId="Word.Document.12">
              <p:link updateAutomatic="1"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-111" charset="0"/>
              </a:defRPr>
            </a:lvl1pPr>
          </a:lstStyle>
          <a:p>
            <a:fld id="{B5B2B26E-3FDA-465B-B088-1BF1F6AC9E81}" type="datetime1">
              <a:rPr lang="en-US"/>
              <a:pPr/>
              <a:t>5/22/2009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F839-B8DE-4BC9-B2CE-9987D1CD8F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US" sz="3600" b="1">
                <a:solidFill>
                  <a:srgbClr val="C9D3BE"/>
                </a:solidFill>
                <a:latin typeface="Rockwell" pitchFamily="-111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7748588" y="6302375"/>
          <a:ext cx="1114425" cy="419100"/>
        </p:xfrm>
        <a:graphic>
          <a:graphicData uri="http://schemas.openxmlformats.org/presentationml/2006/ole">
            <p:oleObj spid="_x0000_s55298" name="Document" r:id="rId3" imgW="5473700" imgH="2057400" progId="Word.Document.12">
              <p:link updateAutomatic="1"/>
            </p:oleObj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7572375" y="6302375"/>
          <a:ext cx="1114425" cy="419100"/>
        </p:xfrm>
        <a:graphic>
          <a:graphicData uri="http://schemas.openxmlformats.org/presentationml/2006/ole">
            <p:oleObj spid="_x0000_s55299" name="Document" r:id="rId3" imgW="5473700" imgH="2057400" progId="Word.Document.12">
              <p:link updateAutomatic="1"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F03B52-6CE1-4B35-B665-64B1AEEFC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8593932" y="561181"/>
            <a:ext cx="260350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US" sz="3600" b="1">
                <a:solidFill>
                  <a:srgbClr val="C9D3BE"/>
                </a:solidFill>
                <a:latin typeface="Rockwell" pitchFamily="-111" charset="0"/>
              </a:rPr>
              <a:t>+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7572375" y="6302375"/>
          <a:ext cx="1114425" cy="419100"/>
        </p:xfrm>
        <a:graphic>
          <a:graphicData uri="http://schemas.openxmlformats.org/presentationml/2006/ole">
            <p:oleObj spid="_x0000_s73730" name="Document" r:id="rId3" imgW="5473700" imgH="2057400" progId="Word.Document.12">
              <p:link updateAutomatic="1"/>
            </p:oleObj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-111" charset="0"/>
              </a:defRPr>
            </a:lvl1pPr>
          </a:lstStyle>
          <a:p>
            <a:fld id="{5133CD89-AFD7-4941-8074-411AC661F381}" type="datetime1">
              <a:rPr lang="en-US"/>
              <a:pPr/>
              <a:t>5/22/2009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9A594-42B8-425E-84FE-A220335B2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US" sz="3600" b="1">
                <a:solidFill>
                  <a:srgbClr val="C9D3BE"/>
                </a:solidFill>
                <a:latin typeface="Rockwell" pitchFamily="-111" charset="0"/>
              </a:rPr>
              <a:t>+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7572375" y="6302375"/>
          <a:ext cx="1114425" cy="419100"/>
        </p:xfrm>
        <a:graphic>
          <a:graphicData uri="http://schemas.openxmlformats.org/presentationml/2006/ole">
            <p:oleObj spid="_x0000_s56322" name="Document" r:id="rId3" imgW="5473700" imgH="2057400" progId="Word.Document.12">
              <p:link updateAutomatic="1"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-111" charset="0"/>
              </a:defRPr>
            </a:lvl1pPr>
          </a:lstStyle>
          <a:p>
            <a:fld id="{FD25573B-4E1B-4AFF-8F7F-4D136AE08046}" type="datetime1">
              <a:rPr lang="en-US"/>
              <a:pPr/>
              <a:t>5/22/2009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EA120-DD10-495F-A940-76F108D270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US" sz="5400" b="1">
                <a:solidFill>
                  <a:srgbClr val="C9D3BE"/>
                </a:solidFill>
                <a:latin typeface="Rockwell" pitchFamily="-111" charset="0"/>
              </a:rPr>
              <a:t>+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7572375" y="6302375"/>
          <a:ext cx="1114425" cy="419100"/>
        </p:xfrm>
        <a:graphic>
          <a:graphicData uri="http://schemas.openxmlformats.org/presentationml/2006/ole">
            <p:oleObj spid="_x0000_s57346" name="Document" r:id="rId3" imgW="5473700" imgH="2057400" progId="Word.Document.12">
              <p:link updateAutomatic="1"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-111" charset="0"/>
              </a:defRPr>
            </a:lvl1pPr>
          </a:lstStyle>
          <a:p>
            <a:fld id="{AD743547-84C1-4D4D-BC6E-D83A793F72DB}" type="datetime1">
              <a:rPr lang="en-US"/>
              <a:pPr/>
              <a:t>5/22/2009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425" y="3111500"/>
            <a:ext cx="260350" cy="6143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US" sz="4000" b="1">
                <a:solidFill>
                  <a:srgbClr val="C9D3BE"/>
                </a:solidFill>
                <a:latin typeface="Rockwell" pitchFamily="-111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7572375" y="6302375"/>
          <a:ext cx="1114425" cy="419100"/>
        </p:xfrm>
        <a:graphic>
          <a:graphicData uri="http://schemas.openxmlformats.org/presentationml/2006/ole">
            <p:oleObj spid="_x0000_s58370" name="Document" r:id="rId3" imgW="5473700" imgH="2057400" progId="Word.Document.12">
              <p:link updateAutomatic="1"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Rockwell" pitchFamily="-111" charset="0"/>
              </a:defRPr>
            </a:lvl1pPr>
          </a:lstStyle>
          <a:p>
            <a:fld id="{80FA5B88-DDBF-44A5-9385-114C325E8FFC}" type="datetime1">
              <a:rPr lang="en-US"/>
              <a:pPr/>
              <a:t>5/22/2009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8672BE30-1088-46D0-9E78-958984B71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US" sz="3600" b="1">
                <a:solidFill>
                  <a:srgbClr val="C9D3BE"/>
                </a:solidFill>
                <a:latin typeface="Rockwell" pitchFamily="-111" charset="0"/>
              </a:rPr>
              <a:t>+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7572375" y="6302375"/>
          <a:ext cx="1114425" cy="419100"/>
        </p:xfrm>
        <a:graphic>
          <a:graphicData uri="http://schemas.openxmlformats.org/presentationml/2006/ole">
            <p:oleObj spid="_x0000_s59394" name="Document" r:id="rId3" imgW="5473700" imgH="2057400" progId="Word.Document.12">
              <p:link updateAutomatic="1"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-111" charset="0"/>
              </a:defRPr>
            </a:lvl1pPr>
          </a:lstStyle>
          <a:p>
            <a:fld id="{3A594BEE-0D08-42D3-9548-AF368C56696B}" type="datetime1">
              <a:rPr lang="en-US"/>
              <a:pPr/>
              <a:t>5/22/2009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8636F-9856-472F-9CBC-FFA0F7E2E5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US" sz="3600" b="1">
                <a:solidFill>
                  <a:srgbClr val="C9D3BE"/>
                </a:solidFill>
                <a:latin typeface="Rockwell" pitchFamily="-111" charset="0"/>
              </a:rPr>
              <a:t>+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7572375" y="6302375"/>
          <a:ext cx="1114425" cy="419100"/>
        </p:xfrm>
        <a:graphic>
          <a:graphicData uri="http://schemas.openxmlformats.org/presentationml/2006/ole">
            <p:oleObj spid="_x0000_s60418" name="Document" r:id="rId3" imgW="5473700" imgH="2057400" progId="Word.Document.12">
              <p:link updateAutomatic="1"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-111" charset="0"/>
              </a:defRPr>
            </a:lvl1pPr>
          </a:lstStyle>
          <a:p>
            <a:fld id="{B9ED47F3-3C9D-4668-ACC7-129E77B6E8C5}" type="datetime1">
              <a:rPr lang="en-US"/>
              <a:pPr/>
              <a:t>5/22/2009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A80DD-77A5-4879-A7DB-747735F3B1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US" sz="3600" b="1">
                <a:solidFill>
                  <a:srgbClr val="C9D3BE"/>
                </a:solidFill>
                <a:latin typeface="Rockwell" pitchFamily="-111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7572375" y="6302375"/>
          <a:ext cx="1114425" cy="419100"/>
        </p:xfrm>
        <a:graphic>
          <a:graphicData uri="http://schemas.openxmlformats.org/presentationml/2006/ole">
            <p:oleObj spid="_x0000_s61442" name="Document" r:id="rId3" imgW="5473700" imgH="2057400" progId="Word.Document.12">
              <p:link updateAutomatic="1"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-111" charset="0"/>
              </a:defRPr>
            </a:lvl1pPr>
          </a:lstStyle>
          <a:p>
            <a:fld id="{162196EF-2115-47F8-B01A-6C97E9A92685}" type="datetime1">
              <a:rPr lang="en-US"/>
              <a:pPr/>
              <a:t>5/22/2009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0466A09-7669-403B-8A2C-458E385AA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US" sz="3600" b="1">
                <a:solidFill>
                  <a:srgbClr val="C9D3BE"/>
                </a:solidFill>
                <a:latin typeface="Rockwell" pitchFamily="-111" charset="0"/>
              </a:rPr>
              <a:t>+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7572375" y="6302375"/>
          <a:ext cx="1114425" cy="419100"/>
        </p:xfrm>
        <a:graphic>
          <a:graphicData uri="http://schemas.openxmlformats.org/presentationml/2006/ole">
            <p:oleObj spid="_x0000_s62466" name="Document" r:id="rId3" imgW="5473700" imgH="2057400" progId="Word.Document.12">
              <p:link updateAutomatic="1"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7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-111" charset="0"/>
              </a:defRPr>
            </a:lvl1pPr>
          </a:lstStyle>
          <a:p>
            <a:fld id="{3935CFB9-39F7-4745-8226-91FCAFCEB9EA}" type="datetime1">
              <a:rPr lang="en-US"/>
              <a:pPr/>
              <a:t>5/22/2009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BBDADBA6-F5CA-4162-B2D5-1F9533E0E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???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595959"/>
                </a:solidFill>
                <a:latin typeface="Rockwell" pitchFamily="-111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pitchFamily="-111" charset="0"/>
              </a:defRPr>
            </a:lvl1pPr>
          </a:lstStyle>
          <a:p>
            <a:fld id="{BE7E50D8-E8AE-4CA1-A527-FEB74FF527B6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572375" y="6302375"/>
          <a:ext cx="1114425" cy="419100"/>
        </p:xfrm>
        <a:graphic>
          <a:graphicData uri="http://schemas.openxmlformats.org/presentationml/2006/ole">
            <p:oleObj spid="_x0000_s1026" name="Document" r:id="rId23" imgW="5473700" imgH="2057400" progId="Word.Document.12">
              <p:link updateAutomatic="1"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  <p:sldLayoutId id="2147483920" r:id="rId20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itchFamily="-111" charset="2"/>
        <a:buChar char="n"/>
        <a:defRPr sz="2000" kern="1200">
          <a:solidFill>
            <a:srgbClr val="595959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9D3BE"/>
        </a:buClr>
        <a:buSzPct val="75000"/>
        <a:buFont typeface="Wingdings" pitchFamily="-111" charset="2"/>
        <a:buChar char="n"/>
        <a:defRPr kern="1200">
          <a:solidFill>
            <a:srgbClr val="595959"/>
          </a:solidFill>
          <a:latin typeface="+mn-lt"/>
          <a:ea typeface="ＭＳ Ｐゴシック" pitchFamily="-65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-111" charset="2"/>
        <a:buChar char="n"/>
        <a:defRPr kern="1200">
          <a:solidFill>
            <a:srgbClr val="595959"/>
          </a:solidFill>
          <a:latin typeface="+mn-lt"/>
          <a:ea typeface="ＭＳ Ｐゴシック" pitchFamily="-65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9D3BE"/>
        </a:buClr>
        <a:buSzPct val="75000"/>
        <a:buFont typeface="Wingdings" pitchFamily="-111" charset="2"/>
        <a:buChar char="n"/>
        <a:defRPr kern="1200">
          <a:solidFill>
            <a:srgbClr val="595959"/>
          </a:solidFill>
          <a:latin typeface="+mn-lt"/>
          <a:ea typeface="ＭＳ Ｐゴシック" pitchFamily="-65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-111" charset="2"/>
        <a:buChar char="n"/>
        <a:defRPr kern="1200">
          <a:solidFill>
            <a:srgbClr val="595959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4" Type="http://schemas.openxmlformats.org/officeDocument/2006/relationships/oleObject" Target="???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oleObject" Target="???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???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???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???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???" TargetMode="Externa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7.xml"/><Relationship Id="rId7" Type="http://schemas.openxmlformats.org/officeDocument/2006/relationships/diagramQuickStyle" Target="../diagrams/quickStyle2.xml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diagramLayout" Target="../diagrams/layout2.xml"/><Relationship Id="rId11" Type="http://schemas.openxmlformats.org/officeDocument/2006/relationships/diagramQuickStyle" Target="../diagrams/quickStyle3.xml"/><Relationship Id="rId5" Type="http://schemas.openxmlformats.org/officeDocument/2006/relationships/diagramData" Target="../diagrams/data2.xml"/><Relationship Id="rId10" Type="http://schemas.openxmlformats.org/officeDocument/2006/relationships/diagramLayout" Target="../diagrams/layout3.xml"/><Relationship Id="rId4" Type="http://schemas.openxmlformats.org/officeDocument/2006/relationships/oleObject" Target="???" TargetMode="External"/><Relationship Id="rId9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4" Type="http://schemas.openxmlformats.org/officeDocument/2006/relationships/oleObject" Target="???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>
          <a:xfrm>
            <a:off x="762000" y="4953000"/>
            <a:ext cx="2908300" cy="6858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rgbClr val="898989"/>
                </a:solidFill>
                <a:ea typeface="ＭＳ Ｐゴシック" pitchFamily="-111" charset="-128"/>
              </a:rPr>
              <a:t>Wednesday, May 13, 2009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670300" y="4610100"/>
          <a:ext cx="5473700" cy="2057400"/>
        </p:xfrm>
        <a:graphic>
          <a:graphicData uri="http://schemas.openxmlformats.org/presentationml/2006/ole">
            <p:oleObj spid="_x0000_s24578" name="Document" r:id="rId4" imgW="5473700" imgH="2057400" progId="Word.Document.12">
              <p:link updateAutomatic="1"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3124200" y="2057400"/>
          <a:ext cx="4775200" cy="3581400"/>
        </p:xfrm>
        <a:graphic>
          <a:graphicData uri="http://schemas.openxmlformats.org/presentationml/2006/ole">
            <p:oleObj spid="_x0000_s26626" name="Document" r:id="rId4" imgW="5486400" imgH="4114800" progId="Word.Document.12">
              <p:link updateAutomatic="1"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98475" y="484188"/>
          <a:ext cx="2965450" cy="1114425"/>
        </p:xfrm>
        <a:graphic>
          <a:graphicData uri="http://schemas.openxmlformats.org/presentationml/2006/ole">
            <p:oleObj spid="_x0000_s26627" name="Document" r:id="rId4" imgW="5473700" imgH="2057400" progId="Word.Document.12">
              <p:link updateAutomatic="1"/>
            </p:oleObj>
          </a:graphicData>
        </a:graphic>
      </p:graphicFrame>
      <p:sp>
        <p:nvSpPr>
          <p:cNvPr id="26628" name="Title 1"/>
          <p:cNvSpPr>
            <a:spLocks noGrp="1"/>
          </p:cNvSpPr>
          <p:nvPr>
            <p:ph type="title"/>
          </p:nvPr>
        </p:nvSpPr>
        <p:spPr>
          <a:xfrm>
            <a:off x="4953000" y="484188"/>
            <a:ext cx="2854325" cy="658812"/>
          </a:xfrm>
        </p:spPr>
        <p:txBody>
          <a:bodyPr/>
          <a:lstStyle/>
          <a:p>
            <a:pPr algn="r" eaLnBrk="1" hangingPunct="1"/>
            <a:r>
              <a:rPr lang="en-US" smtClean="0">
                <a:solidFill>
                  <a:srgbClr val="77933C"/>
                </a:solidFill>
                <a:ea typeface="ＭＳ Ｐゴシック" pitchFamily="-111" charset="-128"/>
              </a:rPr>
              <a:t>OLPC (UK)</a:t>
            </a: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98475" y="484188"/>
          <a:ext cx="2965450" cy="1114425"/>
        </p:xfrm>
        <a:graphic>
          <a:graphicData uri="http://schemas.openxmlformats.org/presentationml/2006/ole">
            <p:oleObj spid="_x0000_s27650" name="Document" r:id="rId4" imgW="5473700" imgH="2057400" progId="Word.Document.12">
              <p:link updateAutomatic="1"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828800" y="2120900"/>
          <a:ext cx="5486400" cy="2616200"/>
        </p:xfrm>
        <a:graphic>
          <a:graphicData uri="http://schemas.openxmlformats.org/presentationml/2006/ole">
            <p:oleObj spid="_x0000_s27651" name="Document" r:id="rId4" imgW="5486400" imgH="2616200" progId="Word.Document.8">
              <p:link updateAutomatic="1"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98475" y="484188"/>
          <a:ext cx="2965450" cy="1114425"/>
        </p:xfrm>
        <a:graphic>
          <a:graphicData uri="http://schemas.openxmlformats.org/presentationml/2006/ole">
            <p:oleObj spid="_x0000_s28674" name="Document" r:id="rId4" imgW="5473700" imgH="2057400" progId="Word.Document.12">
              <p:link updateAutomatic="1"/>
            </p:oleObj>
          </a:graphicData>
        </a:graphic>
      </p:graphicFrame>
      <p:sp>
        <p:nvSpPr>
          <p:cNvPr id="28676" name="Title 1"/>
          <p:cNvSpPr>
            <a:spLocks noGrp="1"/>
          </p:cNvSpPr>
          <p:nvPr>
            <p:ph type="title"/>
          </p:nvPr>
        </p:nvSpPr>
        <p:spPr>
          <a:xfrm>
            <a:off x="1600200" y="2667000"/>
            <a:ext cx="7010400" cy="814388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4DBF3F"/>
                </a:solidFill>
                <a:ea typeface="ＭＳ Ｐゴシック" pitchFamily="-111" charset="-128"/>
              </a:rPr>
              <a:t>OLPC (United Kingdom)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992188" y="2873375"/>
          <a:ext cx="608012" cy="608013"/>
        </p:xfrm>
        <a:graphic>
          <a:graphicData uri="http://schemas.openxmlformats.org/presentationml/2006/ole">
            <p:oleObj spid="_x0000_s28675" name="Document" r:id="rId4" imgW="850900" imgH="850900" progId="Word.Document.12">
              <p:link updateAutomatic="1"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98475" y="484188"/>
          <a:ext cx="2965450" cy="1114425"/>
        </p:xfrm>
        <a:graphic>
          <a:graphicData uri="http://schemas.openxmlformats.org/presentationml/2006/ole">
            <p:oleObj spid="_x0000_s29698" name="Document" r:id="rId4" imgW="5473700" imgH="2057400" progId="Word.Document.12">
              <p:link updateAutomatic="1"/>
            </p:oleObj>
          </a:graphicData>
        </a:graphic>
      </p:graphicFrame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657225" y="2254250"/>
            <a:ext cx="5613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Proposal – Establishment of OLPC (United Kingdom)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657225" y="3048000"/>
            <a:ext cx="67135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3538" indent="-363538">
              <a:buFont typeface="Arial" charset="0"/>
              <a:buChar char="•"/>
            </a:pPr>
            <a:r>
              <a:rPr lang="en-US" sz="1400"/>
              <a:t>Initial meeting of OLPC (United Kingdom) – March 2009 (Complete)</a:t>
            </a:r>
          </a:p>
          <a:p>
            <a:pPr marL="363538" indent="-363538">
              <a:buFont typeface="Arial" charset="0"/>
              <a:buChar char="•"/>
            </a:pPr>
            <a:r>
              <a:rPr lang="en-US" sz="1400"/>
              <a:t>Establish OLPC (United Kingdom) – April 2009 (Complete)</a:t>
            </a:r>
          </a:p>
          <a:p>
            <a:pPr marL="363538" indent="-363538">
              <a:buFont typeface="Arial" charset="0"/>
              <a:buChar char="•"/>
            </a:pPr>
            <a:r>
              <a:rPr lang="en-US" sz="1400"/>
              <a:t>Initiate discussions with prospective UK Pilot Schools – April 2009 (Complete)</a:t>
            </a:r>
          </a:p>
          <a:p>
            <a:pPr marL="363538" indent="-363538">
              <a:buFont typeface="Arial" charset="0"/>
              <a:buChar char="•"/>
            </a:pPr>
            <a:r>
              <a:rPr lang="en-US" sz="1400"/>
              <a:t>Secure and confirm initial pilot school - May 2009 (Complete)</a:t>
            </a:r>
          </a:p>
          <a:p>
            <a:pPr marL="363538" indent="-363538">
              <a:buFont typeface="Arial" charset="0"/>
              <a:buChar char="•"/>
            </a:pPr>
            <a:r>
              <a:rPr lang="en-US" sz="1400"/>
              <a:t>Establish OLPC (UK) Library – May 2009 (Complete)</a:t>
            </a:r>
          </a:p>
          <a:p>
            <a:pPr marL="363538" indent="-363538">
              <a:buFont typeface="Arial" charset="0"/>
              <a:buChar char="•"/>
            </a:pPr>
            <a:r>
              <a:rPr lang="en-US" sz="1400"/>
              <a:t>Establish timetable for initial pilot launch (In Process)</a:t>
            </a:r>
          </a:p>
          <a:p>
            <a:pPr marL="363538" indent="-363538">
              <a:buFont typeface="Arial" charset="0"/>
              <a:buChar char="•"/>
            </a:pPr>
            <a:r>
              <a:rPr lang="en-US" sz="1400"/>
              <a:t>Request 50 XO’s from OLPC Boston for September Pilot in UK (TBD)</a:t>
            </a:r>
          </a:p>
          <a:p>
            <a:pPr marL="363538" indent="-363538">
              <a:buFont typeface="Arial" charset="0"/>
              <a:buChar char="•"/>
            </a:pPr>
            <a:r>
              <a:rPr lang="en-US" sz="1400"/>
              <a:t>Assemble lesson plans for September Pilot (TBD)</a:t>
            </a:r>
          </a:p>
          <a:p>
            <a:pPr marL="363538" indent="-363538">
              <a:buFont typeface="Arial" charset="0"/>
              <a:buChar char="•"/>
            </a:pPr>
            <a:endParaRPr lang="en-US" sz="1400"/>
          </a:p>
          <a:p>
            <a:pPr marL="363538" indent="-363538">
              <a:buFont typeface="Arial" charset="0"/>
              <a:buChar char="•"/>
            </a:pPr>
            <a:endParaRPr lang="en-US"/>
          </a:p>
          <a:p>
            <a:pPr marL="363538" indent="-363538">
              <a:buFont typeface="Arial" charset="0"/>
              <a:buChar char="•"/>
            </a:pPr>
            <a:endParaRPr lang="en-US"/>
          </a:p>
          <a:p>
            <a:pPr marL="363538" indent="-363538">
              <a:buFont typeface="Arial" charset="0"/>
              <a:buChar char="•"/>
            </a:pP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498475" y="484188"/>
          <a:ext cx="2965450" cy="1114425"/>
        </p:xfrm>
        <a:graphic>
          <a:graphicData uri="http://schemas.openxmlformats.org/presentationml/2006/ole">
            <p:oleObj spid="_x0000_s30722" name="Document" r:id="rId8" imgW="5473700" imgH="2057400" progId="Word.Document.12">
              <p:link updateAutomatic="1"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411538" y="3048000"/>
          <a:ext cx="1846262" cy="1614488"/>
        </p:xfrm>
        <a:graphic>
          <a:graphicData uri="http://schemas.openxmlformats.org/presentationml/2006/ole">
            <p:oleObj spid="_x0000_s30723" name="Document" r:id="rId8" imgW="5486400" imgH="4800600" progId="Word.Document.12">
              <p:link updateAutomatic="1"/>
            </p:oleObj>
          </a:graphicData>
        </a:graphic>
      </p:graphicFrame>
      <p:sp>
        <p:nvSpPr>
          <p:cNvPr id="30725" name="Title 1"/>
          <p:cNvSpPr>
            <a:spLocks noGrp="1"/>
          </p:cNvSpPr>
          <p:nvPr>
            <p:ph type="title"/>
          </p:nvPr>
        </p:nvSpPr>
        <p:spPr>
          <a:xfrm>
            <a:off x="4953000" y="484188"/>
            <a:ext cx="2854325" cy="658812"/>
          </a:xfrm>
        </p:spPr>
        <p:txBody>
          <a:bodyPr/>
          <a:lstStyle/>
          <a:p>
            <a:pPr algn="r" eaLnBrk="1" hangingPunct="1"/>
            <a:r>
              <a:rPr lang="en-US" smtClean="0">
                <a:solidFill>
                  <a:srgbClr val="77933C"/>
                </a:solidFill>
                <a:ea typeface="ＭＳ Ｐゴシック" pitchFamily="-111" charset="-128"/>
              </a:rPr>
              <a:t>OLPC (UK)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98475" y="484188"/>
          <a:ext cx="2965450" cy="1114425"/>
        </p:xfrm>
        <a:graphic>
          <a:graphicData uri="http://schemas.openxmlformats.org/presentationml/2006/ole">
            <p:oleObj spid="_x0000_s31746" name="Document" r:id="rId4" imgW="5473700" imgH="2057400" progId="Word.Document.12">
              <p:link updateAutomatic="1"/>
            </p:oleObj>
          </a:graphicData>
        </a:graphic>
      </p:graphicFrame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4953000" y="484188"/>
            <a:ext cx="2854325" cy="658812"/>
          </a:xfrm>
        </p:spPr>
        <p:txBody>
          <a:bodyPr/>
          <a:lstStyle/>
          <a:p>
            <a:pPr algn="r" eaLnBrk="1" hangingPunct="1"/>
            <a:r>
              <a:rPr lang="en-US" smtClean="0">
                <a:solidFill>
                  <a:srgbClr val="77933C"/>
                </a:solidFill>
                <a:ea typeface="ＭＳ Ｐゴシック" pitchFamily="-111" charset="-128"/>
              </a:rPr>
              <a:t>OLPC (UK)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1905000"/>
          <a:ext cx="7086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1676400" y="3886200"/>
          <a:ext cx="7086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ubtitle 2"/>
          <p:cNvSpPr>
            <a:spLocks noGrp="1"/>
          </p:cNvSpPr>
          <p:nvPr>
            <p:ph type="subTitle" idx="1"/>
          </p:nvPr>
        </p:nvSpPr>
        <p:spPr>
          <a:xfrm>
            <a:off x="762000" y="4953000"/>
            <a:ext cx="2908300" cy="6858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rgbClr val="898989"/>
                </a:solidFill>
                <a:ea typeface="ＭＳ Ｐゴシック" pitchFamily="-111" charset="-128"/>
              </a:rPr>
              <a:t>Wednesday, May 13, 2009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670300" y="4610100"/>
          <a:ext cx="5473700" cy="2057400"/>
        </p:xfrm>
        <a:graphic>
          <a:graphicData uri="http://schemas.openxmlformats.org/presentationml/2006/ole">
            <p:oleObj spid="_x0000_s32770" name="Document" r:id="rId4" imgW="5473700" imgH="2057400" progId="Word.Document.12">
              <p:link updateAutomatic="1"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524</TotalTime>
  <Words>175</Words>
  <Application>Microsoft Office PowerPoint</Application>
  <PresentationFormat>On-screen Show (4:3)</PresentationFormat>
  <Paragraphs>46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33</vt:i4>
      </vt:variant>
      <vt:variant>
        <vt:lpstr>Slide Titles</vt:lpstr>
      </vt:variant>
      <vt:variant>
        <vt:i4>8</vt:i4>
      </vt:variant>
    </vt:vector>
  </HeadingPairs>
  <TitlesOfParts>
    <vt:vector size="47" baseType="lpstr">
      <vt:lpstr>Arial</vt:lpstr>
      <vt:lpstr>ＭＳ Ｐゴシック</vt:lpstr>
      <vt:lpstr>Rockwell</vt:lpstr>
      <vt:lpstr>Wingdings</vt:lpstr>
      <vt:lpstr>Calibri</vt:lpstr>
      <vt:lpstr>Advantage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Slide 1</vt:lpstr>
      <vt:lpstr>OLPC (UK)</vt:lpstr>
      <vt:lpstr>Slide 3</vt:lpstr>
      <vt:lpstr>OLPC (United Kingdom)</vt:lpstr>
      <vt:lpstr>Slide 5</vt:lpstr>
      <vt:lpstr>OLPC (UK)</vt:lpstr>
      <vt:lpstr>OLPC (UK)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Warren Pimm User</dc:creator>
  <cp:lastModifiedBy>Michael</cp:lastModifiedBy>
  <cp:revision>16</cp:revision>
  <dcterms:created xsi:type="dcterms:W3CDTF">2009-05-10T19:19:31Z</dcterms:created>
  <dcterms:modified xsi:type="dcterms:W3CDTF">2009-05-22T09:20:41Z</dcterms:modified>
</cp:coreProperties>
</file>